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31.png" ContentType="image/png"/>
  <Override PartName="/ppt/media/image7.jpeg" ContentType="image/jpeg"/>
  <Override PartName="/ppt/media/image2.wmf" ContentType="image/x-wmf"/>
  <Override PartName="/ppt/media/image27.jpeg" ContentType="image/jpeg"/>
  <Override PartName="/ppt/media/image3.wmf" ContentType="image/x-wmf"/>
  <Override PartName="/ppt/media/image21.png" ContentType="image/png"/>
  <Override PartName="/ppt/media/image6.jpeg" ContentType="image/jpeg"/>
  <Override PartName="/ppt/media/image4.wmf" ContentType="image/x-wmf"/>
  <Override PartName="/ppt/media/image8.jpeg" ContentType="image/jpeg"/>
  <Override PartName="/ppt/media/image5.wmf" ContentType="image/x-wmf"/>
  <Override PartName="/ppt/media/image9.png" ContentType="image/pn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9.png" ContentType="image/png"/>
  <Override PartName="/ppt/media/image14.jpeg" ContentType="image/jpeg"/>
  <Override PartName="/ppt/media/image29.png" ContentType="image/png"/>
  <Override PartName="/ppt/media/image15.jpeg" ContentType="image/jpeg"/>
  <Override PartName="/ppt/media/image16.png" ContentType="image/png"/>
  <Override PartName="/ppt/media/image17.wmf" ContentType="image/x-wmf"/>
  <Override PartName="/ppt/media/image18.wmf" ContentType="image/x-wmf"/>
  <Override PartName="/ppt/media/image20.png" ContentType="image/pn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8.png" ContentType="image/png"/>
  <Override PartName="/ppt/media/image30.png" ContentType="image/png"/>
  <Override PartName="/ppt/media/image32.png" ContentType="image/png"/>
  <Override PartName="/ppt/media/image3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</a:pP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8b8b8b"/>
                </a:solidFill>
                <a:latin typeface="Calibri"/>
              </a:rPr>
              <a:t>Образец текста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72CFB5D6-35A1-430A-92DC-967A5B2ED240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10.12.24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uk-UA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FE97B02-4009-46D0-AD43-8026F06E3F38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6459C5AC-F1FB-4141-9BD8-57AC478A571E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10.12.24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uk-UA" sz="2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39B0461-A61D-4590-913B-7D57BAFF0118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тексту заголовка клацніть мишею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редагування структури клацніть мишею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Другий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Третій рівень структури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Четвертий рівень структури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П'ятий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Шостий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Сьомий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12641CE5-BB2A-44C8-B738-2F58D036A3A2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10.12.24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uk-UA" sz="24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6D69347-CF93-40B2-9B32-CF56D5644E7D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21543E28-5F0A-456D-B7EA-D08FF243CD57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10.12.24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uk-UA" sz="2400" spc="-1" strike="noStrike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F2C3AA7-7B38-4AB4-9B1F-617E427B3DD9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редагування структури клацніть мишею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Другий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Третій рівень структури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Четвертий рівень структури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П'ятий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Шостий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Сьомий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wmf"/><Relationship Id="rId3" Type="http://schemas.openxmlformats.org/officeDocument/2006/relationships/image" Target="../media/image3.wmf"/><Relationship Id="rId4" Type="http://schemas.openxmlformats.org/officeDocument/2006/relationships/image" Target="../media/image4.wmf"/><Relationship Id="rId5" Type="http://schemas.openxmlformats.org/officeDocument/2006/relationships/image" Target="../media/image5.wmf"/><Relationship Id="rId6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wmf"/><Relationship Id="rId3" Type="http://schemas.openxmlformats.org/officeDocument/2006/relationships/image" Target="../media/image18.wmf"/><Relationship Id="rId4" Type="http://schemas.openxmlformats.org/officeDocument/2006/relationships/slideLayout" Target="../slideLayouts/slideLayout4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74000">
              <a:srgbClr val="00b050"/>
            </a:gs>
            <a:gs pos="100000">
              <a:srgbClr val="cee1f2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</a:pPr>
            <a:br/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участь у проєкті «На Урок»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0" y="4589640"/>
            <a:ext cx="12175920" cy="2268000"/>
          </a:xfrm>
          <a:prstGeom prst="rect">
            <a:avLst/>
          </a:prstGeom>
          <a:solidFill>
            <a:srgbClr val="dbdbdb"/>
          </a:solidFill>
          <a:ln w="0">
            <a:noFill/>
          </a:ln>
        </p:spPr>
        <p:txBody>
          <a:bodyPr anchor="t">
            <a:normAutofit fontScale="80000"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uk-UA" sz="6000" spc="-1" strike="noStrike">
                <a:solidFill>
                  <a:srgbClr val="7030a0"/>
                </a:solidFill>
                <a:latin typeface="Arial Black"/>
              </a:rPr>
              <a:t>Участь у проєкті 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uk-UA" sz="6500" spc="-1" strike="noStrike">
                <a:solidFill>
                  <a:srgbClr val="7030a0"/>
                </a:solidFill>
                <a:latin typeface="Arial Black"/>
              </a:rPr>
              <a:t>«На Урок»</a:t>
            </a:r>
            <a:endParaRPr b="0" lang="ru-RU" sz="65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6" name="Рисунок 11" descr=""/>
          <p:cNvPicPr/>
          <p:nvPr/>
        </p:nvPicPr>
        <p:blipFill>
          <a:blip r:embed="rId1"/>
          <a:srcRect l="0" t="2183" r="67606" b="18602"/>
          <a:stretch/>
        </p:blipFill>
        <p:spPr>
          <a:xfrm>
            <a:off x="2529360" y="529920"/>
            <a:ext cx="2520720" cy="4032000"/>
          </a:xfrm>
          <a:prstGeom prst="rect">
            <a:avLst/>
          </a:prstGeom>
          <a:ln w="0">
            <a:noFill/>
          </a:ln>
        </p:spPr>
      </p:pic>
      <p:pic>
        <p:nvPicPr>
          <p:cNvPr id="167" name="" descr=""/>
          <p:cNvPicPr/>
          <p:nvPr/>
        </p:nvPicPr>
        <p:blipFill>
          <a:blip r:embed="rId2"/>
          <a:stretch/>
        </p:blipFill>
        <p:spPr>
          <a:xfrm>
            <a:off x="360" y="0"/>
            <a:ext cx="2577960" cy="4559400"/>
          </a:xfrm>
          <a:prstGeom prst="rect">
            <a:avLst/>
          </a:prstGeom>
          <a:ln w="0">
            <a:noFill/>
          </a:ln>
        </p:spPr>
      </p:pic>
      <p:pic>
        <p:nvPicPr>
          <p:cNvPr id="168" name="" descr=""/>
          <p:cNvPicPr/>
          <p:nvPr/>
        </p:nvPicPr>
        <p:blipFill>
          <a:blip r:embed="rId3"/>
          <a:stretch/>
        </p:blipFill>
        <p:spPr>
          <a:xfrm>
            <a:off x="7416720" y="520560"/>
            <a:ext cx="2260440" cy="4051440"/>
          </a:xfrm>
          <a:prstGeom prst="rect">
            <a:avLst/>
          </a:prstGeom>
          <a:ln w="0">
            <a:noFill/>
          </a:ln>
        </p:spPr>
      </p:pic>
      <p:pic>
        <p:nvPicPr>
          <p:cNvPr id="169" name="" descr=""/>
          <p:cNvPicPr/>
          <p:nvPr/>
        </p:nvPicPr>
        <p:blipFill>
          <a:blip r:embed="rId4"/>
          <a:stretch/>
        </p:blipFill>
        <p:spPr>
          <a:xfrm>
            <a:off x="9524880" y="-63360"/>
            <a:ext cx="2641680" cy="4699080"/>
          </a:xfrm>
          <a:prstGeom prst="rect">
            <a:avLst/>
          </a:prstGeom>
          <a:ln w="0">
            <a:noFill/>
          </a:ln>
        </p:spPr>
      </p:pic>
      <p:pic>
        <p:nvPicPr>
          <p:cNvPr id="170" name="" descr=""/>
          <p:cNvPicPr/>
          <p:nvPr/>
        </p:nvPicPr>
        <p:blipFill>
          <a:blip r:embed="rId5"/>
          <a:stretch/>
        </p:blipFill>
        <p:spPr>
          <a:xfrm>
            <a:off x="4991040" y="520560"/>
            <a:ext cx="2413080" cy="4025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760" cy="4562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0" y="4589640"/>
            <a:ext cx="12191760" cy="22680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b5d2ec"/>
              </a:gs>
            </a:gsLst>
            <a:lin ang="5400000"/>
          </a:gradFill>
          <a:ln w="0">
            <a:noFill/>
          </a:ln>
        </p:spPr>
        <p:txBody>
          <a:bodyPr anchor="t">
            <a:normAutofit fontScale="90000"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uk-UA" sz="3600" spc="-1" strike="noStrike">
                <a:solidFill>
                  <a:srgbClr val="00b0f0"/>
                </a:solidFill>
                <a:latin typeface="Arial Black"/>
              </a:rPr>
              <a:t>«Віртуальний клас»  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uk-UA" sz="3600" spc="-1" strike="noStrike">
                <a:solidFill>
                  <a:srgbClr val="00b0f0"/>
                </a:solidFill>
                <a:latin typeface="Arial Black"/>
              </a:rPr>
              <a:t>Спілкування з учнями в </a:t>
            </a:r>
            <a:r>
              <a:rPr b="0" lang="ru-RU" sz="3600" spc="-1" strike="noStrike">
                <a:solidFill>
                  <a:srgbClr val="00b0f0"/>
                </a:solidFill>
                <a:latin typeface="Arial Black"/>
              </a:rPr>
              <a:t>ZOOM</a:t>
            </a:r>
            <a:r>
              <a:rPr b="0" lang="uk-UA" sz="3600" spc="-1" strike="noStrike">
                <a:solidFill>
                  <a:srgbClr val="00b0f0"/>
                </a:solidFill>
                <a:latin typeface="Arial Black"/>
              </a:rPr>
              <a:t> на вільні теми 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0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4718520" cy="4562280"/>
          </a:xfrm>
          <a:prstGeom prst="rect">
            <a:avLst/>
          </a:prstGeom>
          <a:ln w="0">
            <a:noFill/>
          </a:ln>
        </p:spPr>
      </p:pic>
      <p:pic>
        <p:nvPicPr>
          <p:cNvPr id="201" name="Рисунок 4" descr="C:\Users\Таня\Desktop\проєкт до знань через онлайн\изображение_viber_2023-11-23_09-16-54-921.jpg"/>
          <p:cNvPicPr/>
          <p:nvPr/>
        </p:nvPicPr>
        <p:blipFill>
          <a:blip r:embed="rId2"/>
          <a:srcRect l="0" t="29341" r="0" b="14130"/>
          <a:stretch/>
        </p:blipFill>
        <p:spPr>
          <a:xfrm>
            <a:off x="9160200" y="0"/>
            <a:ext cx="3031200" cy="4562280"/>
          </a:xfrm>
          <a:prstGeom prst="rect">
            <a:avLst/>
          </a:prstGeom>
          <a:ln w="0">
            <a:noFill/>
          </a:ln>
        </p:spPr>
      </p:pic>
      <p:pic>
        <p:nvPicPr>
          <p:cNvPr id="202" name="Рисунок 5" descr="C:\Users\Таня\Desktop\проєкт до знань через онлайн\изображение_viber_2023-12-26_18-25-25-791.jpg"/>
          <p:cNvPicPr/>
          <p:nvPr/>
        </p:nvPicPr>
        <p:blipFill>
          <a:blip r:embed="rId3"/>
          <a:stretch/>
        </p:blipFill>
        <p:spPr>
          <a:xfrm>
            <a:off x="3641400" y="0"/>
            <a:ext cx="5518800" cy="2280960"/>
          </a:xfrm>
          <a:prstGeom prst="rect">
            <a:avLst/>
          </a:prstGeom>
          <a:ln w="0">
            <a:noFill/>
          </a:ln>
        </p:spPr>
      </p:pic>
      <p:pic>
        <p:nvPicPr>
          <p:cNvPr id="203" name="Рисунок 6" descr="C:\Users\Таня\Desktop\проєкт до знань через онлайн\изображение_viber_2023-12-26_17-14-57-530.jpg"/>
          <p:cNvPicPr/>
          <p:nvPr/>
        </p:nvPicPr>
        <p:blipFill>
          <a:blip r:embed="rId4"/>
          <a:stretch/>
        </p:blipFill>
        <p:spPr>
          <a:xfrm>
            <a:off x="3641400" y="2352600"/>
            <a:ext cx="5518800" cy="2152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760" cy="4562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0" y="4589640"/>
            <a:ext cx="12191760" cy="22680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b5d2ec"/>
              </a:gs>
            </a:gsLst>
            <a:lin ang="5400000"/>
          </a:gradFill>
          <a:ln w="0">
            <a:noFill/>
          </a:ln>
        </p:spPr>
        <p:txBody>
          <a:bodyPr anchor="t">
            <a:normAutofit fontScale="62000"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uk-UA" sz="6500" spc="-1" strike="noStrike">
                <a:solidFill>
                  <a:srgbClr val="8b8b8b"/>
                </a:solidFill>
                <a:latin typeface="Arial Black"/>
              </a:rPr>
              <a:t>Заходи </a:t>
            </a:r>
            <a:endParaRPr b="0" lang="ru-RU" sz="65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uk-UA" sz="6500" spc="-1" strike="noStrike">
                <a:solidFill>
                  <a:srgbClr val="8b8b8b"/>
                </a:solidFill>
                <a:latin typeface="Arial Black"/>
              </a:rPr>
              <a:t>з національно – патріотичного виховання</a:t>
            </a:r>
            <a:endParaRPr b="0" lang="ru-RU" sz="65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6" name="Рисунок 5" descr="C:\Users\Таня\Desktop\проєкт до знань через онлайн\изображение_viber_2023-11-23_09-16-54-746.jpg"/>
          <p:cNvPicPr/>
          <p:nvPr/>
        </p:nvPicPr>
        <p:blipFill>
          <a:blip r:embed="rId1"/>
          <a:srcRect l="-2576" t="22734" r="0" b="11840"/>
          <a:stretch/>
        </p:blipFill>
        <p:spPr>
          <a:xfrm>
            <a:off x="0" y="0"/>
            <a:ext cx="4000320" cy="4562280"/>
          </a:xfrm>
          <a:prstGeom prst="rect">
            <a:avLst/>
          </a:prstGeom>
          <a:ln w="0">
            <a:noFill/>
          </a:ln>
        </p:spPr>
      </p:pic>
      <p:pic>
        <p:nvPicPr>
          <p:cNvPr id="207" name="Рисунок 6" descr="C:\Users\Таня\Desktop\проєкт до знань через онлайн\изображение_viber_2023-12-26_18-25-24-402.jpg"/>
          <p:cNvPicPr/>
          <p:nvPr/>
        </p:nvPicPr>
        <p:blipFill>
          <a:blip r:embed="rId2"/>
          <a:stretch/>
        </p:blipFill>
        <p:spPr>
          <a:xfrm>
            <a:off x="4000680" y="0"/>
            <a:ext cx="4676400" cy="4562280"/>
          </a:xfrm>
          <a:prstGeom prst="rect">
            <a:avLst/>
          </a:prstGeom>
          <a:ln w="0">
            <a:noFill/>
          </a:ln>
        </p:spPr>
      </p:pic>
      <p:pic>
        <p:nvPicPr>
          <p:cNvPr id="208" name="Рисунок 7" descr="C:\Users\Таня\Desktop\проєкт до знань через онлайн\изображение_viber_2023-11-23_09-16-55-153.jpg"/>
          <p:cNvPicPr/>
          <p:nvPr/>
        </p:nvPicPr>
        <p:blipFill>
          <a:blip r:embed="rId3"/>
          <a:srcRect l="633" t="29828" r="0" b="8963"/>
          <a:stretch/>
        </p:blipFill>
        <p:spPr>
          <a:xfrm>
            <a:off x="8677440" y="0"/>
            <a:ext cx="3514320" cy="4562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760" cy="4562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/>
          </p:nvPr>
        </p:nvSpPr>
        <p:spPr>
          <a:xfrm>
            <a:off x="0" y="4589640"/>
            <a:ext cx="12191760" cy="22680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b5d2ec"/>
              </a:gs>
            </a:gsLst>
            <a:lin ang="5400000"/>
          </a:gradFill>
          <a:ln w="0">
            <a:noFill/>
          </a:ln>
        </p:spPr>
        <p:txBody>
          <a:bodyPr anchor="t"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uk-UA" sz="2400" spc="-1" strike="noStrike">
                <a:solidFill>
                  <a:srgbClr val="4472c4"/>
                </a:solidFill>
                <a:latin typeface="Arial Black"/>
              </a:rPr>
              <a:t>Онлайн тестування –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uk-UA" sz="2400" spc="-1" strike="noStrike">
                <a:solidFill>
                  <a:srgbClr val="4472c4"/>
                </a:solidFill>
                <a:latin typeface="Arial Black"/>
              </a:rPr>
              <a:t> </a:t>
            </a:r>
            <a:r>
              <a:rPr b="0" lang="uk-UA" sz="2400" spc="-1" strike="noStrike">
                <a:solidFill>
                  <a:srgbClr val="4472c4"/>
                </a:solidFill>
                <a:latin typeface="Arial Black"/>
              </a:rPr>
              <a:t>отримання об'єктивної інформації про досягнуті учнями результати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uk-UA" sz="2400" spc="-1" strike="noStrike">
                <a:solidFill>
                  <a:srgbClr val="4472c4"/>
                </a:solidFill>
                <a:latin typeface="Arial Black"/>
              </a:rPr>
              <a:t>  </a:t>
            </a:r>
            <a:r>
              <a:rPr b="0" lang="uk-UA" sz="2400" spc="-1" strike="noStrike">
                <a:solidFill>
                  <a:srgbClr val="4472c4"/>
                </a:solidFill>
                <a:latin typeface="Arial Black"/>
              </a:rPr>
              <a:t>з безпеки життєдіяльності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2" name="Рисунок 8" descr=""/>
          <p:cNvPicPr/>
          <p:nvPr/>
        </p:nvPicPr>
        <p:blipFill>
          <a:blip r:embed="rId1"/>
          <a:srcRect l="11319" t="0" r="11432" b="0"/>
          <a:stretch/>
        </p:blipFill>
        <p:spPr>
          <a:xfrm>
            <a:off x="0" y="12960"/>
            <a:ext cx="6073920" cy="2219040"/>
          </a:xfrm>
          <a:prstGeom prst="rect">
            <a:avLst/>
          </a:prstGeom>
          <a:ln w="0">
            <a:noFill/>
          </a:ln>
        </p:spPr>
      </p:pic>
      <p:pic>
        <p:nvPicPr>
          <p:cNvPr id="213" name="Рисунок 9" descr=""/>
          <p:cNvPicPr/>
          <p:nvPr/>
        </p:nvPicPr>
        <p:blipFill>
          <a:blip r:embed="rId2"/>
          <a:stretch/>
        </p:blipFill>
        <p:spPr>
          <a:xfrm>
            <a:off x="6074280" y="2457360"/>
            <a:ext cx="6117480" cy="2104560"/>
          </a:xfrm>
          <a:prstGeom prst="rect">
            <a:avLst/>
          </a:prstGeom>
          <a:ln w="0">
            <a:noFill/>
          </a:ln>
        </p:spPr>
      </p:pic>
      <p:pic>
        <p:nvPicPr>
          <p:cNvPr id="214" name="Рисунок 10" descr=""/>
          <p:cNvPicPr/>
          <p:nvPr/>
        </p:nvPicPr>
        <p:blipFill>
          <a:blip r:embed="rId3"/>
          <a:stretch/>
        </p:blipFill>
        <p:spPr>
          <a:xfrm>
            <a:off x="6074280" y="61920"/>
            <a:ext cx="6117480" cy="2395080"/>
          </a:xfrm>
          <a:prstGeom prst="rect">
            <a:avLst/>
          </a:prstGeom>
          <a:ln w="0">
            <a:noFill/>
          </a:ln>
        </p:spPr>
      </p:pic>
      <p:pic>
        <p:nvPicPr>
          <p:cNvPr id="215" name="Рисунок 11" descr=""/>
          <p:cNvPicPr/>
          <p:nvPr/>
        </p:nvPicPr>
        <p:blipFill>
          <a:blip r:embed="rId4"/>
          <a:stretch/>
        </p:blipFill>
        <p:spPr>
          <a:xfrm>
            <a:off x="3240" y="2216880"/>
            <a:ext cx="5940000" cy="2323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Рисунок 3" descr="C:\Users\Таня\Desktop\проєкт до знань через онлайн\Новая папка\Презентация Microsoft PowerPoint\Слайд1.JP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760" cy="4562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0" y="4589640"/>
            <a:ext cx="12191760" cy="2268000"/>
          </a:xfrm>
          <a:prstGeom prst="rect">
            <a:avLst/>
          </a:prstGeom>
          <a:solidFill>
            <a:srgbClr val="ccecff"/>
          </a:solidFill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uk-UA" sz="4000" spc="-1" strike="noStrike">
                <a:solidFill>
                  <a:srgbClr val="70ad47"/>
                </a:solidFill>
                <a:latin typeface="Arial Black"/>
              </a:rPr>
              <a:t>Участь у фестивалі 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uk-UA" sz="4000" spc="-1" strike="noStrike">
                <a:solidFill>
                  <a:srgbClr val="70ad47"/>
                </a:solidFill>
                <a:latin typeface="Arial Black"/>
              </a:rPr>
              <a:t>«На зустріч Успіху»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3" name="Рисунок 8" descr=""/>
          <p:cNvPicPr/>
          <p:nvPr/>
        </p:nvPicPr>
        <p:blipFill>
          <a:blip r:embed="rId1"/>
          <a:stretch/>
        </p:blipFill>
        <p:spPr>
          <a:xfrm>
            <a:off x="8150040" y="0"/>
            <a:ext cx="4041720" cy="4575600"/>
          </a:xfrm>
          <a:prstGeom prst="rect">
            <a:avLst/>
          </a:prstGeom>
          <a:ln w="0">
            <a:noFill/>
          </a:ln>
        </p:spPr>
      </p:pic>
      <p:pic>
        <p:nvPicPr>
          <p:cNvPr id="174" name="Рисунок 9" descr=""/>
          <p:cNvPicPr/>
          <p:nvPr/>
        </p:nvPicPr>
        <p:blipFill>
          <a:blip r:embed="rId2"/>
          <a:srcRect l="5409" t="4068" r="4413" b="3568"/>
          <a:stretch/>
        </p:blipFill>
        <p:spPr>
          <a:xfrm>
            <a:off x="0" y="0"/>
            <a:ext cx="3997440" cy="4562280"/>
          </a:xfrm>
          <a:prstGeom prst="rect">
            <a:avLst/>
          </a:prstGeom>
          <a:ln w="0">
            <a:noFill/>
          </a:ln>
        </p:spPr>
      </p:pic>
      <p:pic>
        <p:nvPicPr>
          <p:cNvPr id="175" name="Рисунок 12" descr=""/>
          <p:cNvPicPr/>
          <p:nvPr/>
        </p:nvPicPr>
        <p:blipFill>
          <a:blip r:embed="rId3"/>
          <a:srcRect l="25089" t="2986" r="36219" b="3332"/>
          <a:stretch/>
        </p:blipFill>
        <p:spPr>
          <a:xfrm>
            <a:off x="3997800" y="0"/>
            <a:ext cx="4151880" cy="4575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6139080" cy="4379400"/>
          </a:xfrm>
          <a:prstGeom prst="rect">
            <a:avLst/>
          </a:prstGeom>
          <a:ln w="0">
            <a:noFill/>
          </a:ln>
        </p:spPr>
      </p:pic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760" cy="43794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0" y="4379760"/>
            <a:ext cx="12191760" cy="2477880"/>
          </a:xfrm>
          <a:prstGeom prst="rect">
            <a:avLst/>
          </a:prstGeom>
          <a:gradFill rotWithShape="0">
            <a:gsLst>
              <a:gs pos="42000">
                <a:srgbClr val="dbdbdb"/>
              </a:gs>
              <a:gs pos="100000">
                <a:srgbClr val="b5d2ec"/>
              </a:gs>
            </a:gsLst>
            <a:lin ang="5400000"/>
          </a:gradFill>
          <a:ln w="0">
            <a:noFill/>
          </a:ln>
        </p:spPr>
        <p:txBody>
          <a:bodyPr anchor="t">
            <a:normAutofit fontScale="25000"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uk-UA" sz="21600" spc="-1" strike="noStrike">
                <a:solidFill>
                  <a:srgbClr val="7030a0"/>
                </a:solidFill>
                <a:latin typeface="Arial Black"/>
              </a:rPr>
              <a:t>Участь у проєкті ВСЕОСВІТА</a:t>
            </a:r>
            <a:endParaRPr b="0" lang="ru-RU" sz="2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uk-UA" sz="2400" spc="-1" strike="noStrike">
                <a:solidFill>
                  <a:srgbClr val="8b8b8b"/>
                </a:solidFill>
                <a:latin typeface="Calibri"/>
              </a:rPr>
              <a:t>участьУУ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9" name="Рисунок 4" descr=""/>
          <p:cNvPicPr/>
          <p:nvPr/>
        </p:nvPicPr>
        <p:blipFill>
          <a:blip r:embed="rId2"/>
          <a:stretch/>
        </p:blipFill>
        <p:spPr>
          <a:xfrm>
            <a:off x="6139440" y="0"/>
            <a:ext cx="6051960" cy="4379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Рисунок 1" descr=""/>
          <p:cNvPicPr/>
          <p:nvPr/>
        </p:nvPicPr>
        <p:blipFill>
          <a:blip r:embed="rId1"/>
          <a:stretch/>
        </p:blipFill>
        <p:spPr>
          <a:xfrm>
            <a:off x="0" y="0"/>
            <a:ext cx="4620600" cy="6857640"/>
          </a:xfrm>
          <a:prstGeom prst="rect">
            <a:avLst/>
          </a:prstGeom>
          <a:ln w="0">
            <a:noFill/>
          </a:ln>
        </p:spPr>
      </p:pic>
      <p:pic>
        <p:nvPicPr>
          <p:cNvPr id="181" name="Рисунок 5" descr=""/>
          <p:cNvPicPr/>
          <p:nvPr/>
        </p:nvPicPr>
        <p:blipFill>
          <a:blip r:embed="rId2"/>
          <a:stretch/>
        </p:blipFill>
        <p:spPr>
          <a:xfrm>
            <a:off x="7346160" y="0"/>
            <a:ext cx="4845600" cy="6857640"/>
          </a:xfrm>
          <a:prstGeom prst="rect">
            <a:avLst/>
          </a:prstGeom>
          <a:ln w="0">
            <a:noFill/>
          </a:ln>
        </p:spPr>
      </p:pic>
      <p:sp>
        <p:nvSpPr>
          <p:cNvPr id="182" name="TextBox 7"/>
          <p:cNvSpPr/>
          <p:nvPr/>
        </p:nvSpPr>
        <p:spPr>
          <a:xfrm>
            <a:off x="4644720" y="0"/>
            <a:ext cx="2677320" cy="6857640"/>
          </a:xfrm>
          <a:prstGeom prst="rect">
            <a:avLst/>
          </a:prstGeom>
          <a:gradFill rotWithShape="0">
            <a:gsLst>
              <a:gs pos="0">
                <a:srgbClr val="b5d2ec"/>
              </a:gs>
              <a:gs pos="100000">
                <a:srgbClr val="b5d2ec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vert="vert270" rot="16200000">
            <a:noAutofit/>
          </a:bodyPr>
          <a:p>
            <a:pPr algn="ctr">
              <a:lnSpc>
                <a:spcPct val="100000"/>
              </a:lnSpc>
            </a:pPr>
            <a:r>
              <a:rPr b="1" lang="uk-UA" sz="5400" spc="-1" strike="noStrike">
                <a:solidFill>
                  <a:srgbClr val="ed7d31"/>
                </a:solidFill>
                <a:latin typeface="Calibri"/>
              </a:rPr>
              <a:t>Участь у проєкті</a:t>
            </a:r>
            <a:endParaRPr b="0" lang="uk-UA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5400" spc="-1" strike="noStrike">
                <a:solidFill>
                  <a:srgbClr val="ed7d31"/>
                </a:solidFill>
                <a:latin typeface="Calibri"/>
              </a:rPr>
              <a:t> </a:t>
            </a:r>
            <a:r>
              <a:rPr b="1" lang="uk-UA" sz="5400" spc="-1" strike="noStrike">
                <a:solidFill>
                  <a:srgbClr val="ed7d31"/>
                </a:solidFill>
                <a:latin typeface="Calibri"/>
              </a:rPr>
              <a:t>ВСЕОСВІТА</a:t>
            </a:r>
            <a:endParaRPr b="0" lang="uk-UA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Рисунок 1" descr=""/>
          <p:cNvPicPr/>
          <p:nvPr/>
        </p:nvPicPr>
        <p:blipFill>
          <a:blip r:embed="rId1"/>
          <a:stretch/>
        </p:blipFill>
        <p:spPr>
          <a:xfrm>
            <a:off x="7955280" y="1825560"/>
            <a:ext cx="4236480" cy="5074560"/>
          </a:xfrm>
          <a:prstGeom prst="rect">
            <a:avLst/>
          </a:prstGeom>
          <a:ln w="0">
            <a:noFill/>
          </a:ln>
        </p:spPr>
      </p:pic>
      <p:pic>
        <p:nvPicPr>
          <p:cNvPr id="184" name="Рисунок 3" descr=""/>
          <p:cNvPicPr/>
          <p:nvPr/>
        </p:nvPicPr>
        <p:blipFill>
          <a:blip r:embed="rId2"/>
          <a:stretch/>
        </p:blipFill>
        <p:spPr>
          <a:xfrm>
            <a:off x="3817800" y="1825560"/>
            <a:ext cx="4137480" cy="5074560"/>
          </a:xfrm>
          <a:prstGeom prst="rect">
            <a:avLst/>
          </a:prstGeom>
          <a:ln w="0">
            <a:noFill/>
          </a:ln>
        </p:spPr>
      </p:pic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7560" y="0"/>
            <a:ext cx="12184200" cy="1825200"/>
          </a:xfrm>
          <a:prstGeom prst="rect">
            <a:avLst/>
          </a:prstGeom>
          <a:gradFill rotWithShape="0">
            <a:gsLst>
              <a:gs pos="0">
                <a:srgbClr val="00b050"/>
              </a:gs>
              <a:gs pos="100000">
                <a:srgbClr val="b5d2ec"/>
              </a:gs>
            </a:gsLst>
            <a:lin ang="5400000"/>
          </a:gradFill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uk-UA" sz="6600" spc="-1" strike="noStrike">
                <a:solidFill>
                  <a:srgbClr val="70ad47"/>
                </a:solidFill>
                <a:latin typeface="Calibri Light"/>
              </a:rPr>
              <a:t>Подяка директору закладу</a:t>
            </a:r>
            <a:endParaRPr b="0" lang="ru-RU" sz="6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6" name="Объект 8" descr=""/>
          <p:cNvPicPr/>
          <p:nvPr/>
        </p:nvPicPr>
        <p:blipFill>
          <a:blip r:embed="rId3"/>
          <a:stretch/>
        </p:blipFill>
        <p:spPr>
          <a:xfrm>
            <a:off x="7560" y="1825560"/>
            <a:ext cx="3809520" cy="4690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760" cy="1690200"/>
          </a:xfrm>
          <a:prstGeom prst="rect">
            <a:avLst/>
          </a:prstGeom>
          <a:gradFill rotWithShape="0">
            <a:gsLst>
              <a:gs pos="42000">
                <a:srgbClr val="00b050"/>
              </a:gs>
              <a:gs pos="100000">
                <a:srgbClr val="b5d2ec"/>
              </a:gs>
            </a:gsLst>
            <a:lin ang="5400000"/>
          </a:gradFill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uk-UA" sz="4400" spc="-1" strike="noStrike">
                <a:solidFill>
                  <a:srgbClr val="000000"/>
                </a:solidFill>
                <a:latin typeface="Calibri Light"/>
              </a:rPr>
              <a:t>Участь у  конкурсі плакатів на екологічну тематику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8" name="Рисунок 4" descr=""/>
          <p:cNvPicPr/>
          <p:nvPr/>
        </p:nvPicPr>
        <p:blipFill>
          <a:blip r:embed="rId1"/>
          <a:stretch/>
        </p:blipFill>
        <p:spPr>
          <a:xfrm>
            <a:off x="115560" y="1690560"/>
            <a:ext cx="5043960" cy="2244240"/>
          </a:xfrm>
          <a:prstGeom prst="rect">
            <a:avLst/>
          </a:prstGeom>
          <a:ln w="0">
            <a:noFill/>
          </a:ln>
        </p:spPr>
      </p:pic>
      <p:pic>
        <p:nvPicPr>
          <p:cNvPr id="189" name="" descr=""/>
          <p:cNvPicPr/>
          <p:nvPr/>
        </p:nvPicPr>
        <p:blipFill>
          <a:blip r:embed="rId2"/>
          <a:stretch/>
        </p:blipFill>
        <p:spPr>
          <a:xfrm>
            <a:off x="360" y="3924360"/>
            <a:ext cx="4978440" cy="2793960"/>
          </a:xfrm>
          <a:prstGeom prst="rect">
            <a:avLst/>
          </a:prstGeom>
          <a:ln w="0">
            <a:noFill/>
          </a:ln>
        </p:spPr>
      </p:pic>
      <p:pic>
        <p:nvPicPr>
          <p:cNvPr id="190" name="" descr=""/>
          <p:cNvPicPr/>
          <p:nvPr/>
        </p:nvPicPr>
        <p:blipFill>
          <a:blip r:embed="rId3"/>
          <a:stretch/>
        </p:blipFill>
        <p:spPr>
          <a:xfrm>
            <a:off x="4978440" y="1803240"/>
            <a:ext cx="7404120" cy="5041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42000">
              <a:srgbClr val="00b050"/>
            </a:gs>
            <a:gs pos="100000">
              <a:srgbClr val="b5d2ec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Box 3"/>
          <p:cNvSpPr/>
          <p:nvPr/>
        </p:nvSpPr>
        <p:spPr>
          <a:xfrm>
            <a:off x="7797240" y="4680"/>
            <a:ext cx="2397960" cy="91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uk-UA" sz="5400" spc="-1" strike="noStrike">
                <a:solidFill>
                  <a:srgbClr val="ffff00"/>
                </a:solidFill>
                <a:latin typeface="Calibri"/>
              </a:rPr>
              <a:t>Участь</a:t>
            </a:r>
            <a:endParaRPr b="0" lang="uk-UA" sz="5400" spc="-1" strike="noStrike">
              <a:latin typeface="Arial"/>
            </a:endParaRPr>
          </a:p>
        </p:txBody>
      </p:sp>
      <p:sp>
        <p:nvSpPr>
          <p:cNvPr id="192" name="TextBox 4"/>
          <p:cNvSpPr/>
          <p:nvPr/>
        </p:nvSpPr>
        <p:spPr>
          <a:xfrm>
            <a:off x="7697880" y="2784240"/>
            <a:ext cx="3095640" cy="219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i="1" lang="uk-UA" sz="2400" spc="-1" strike="noStrike">
                <a:solidFill>
                  <a:srgbClr val="1f4e79"/>
                </a:solidFill>
                <a:latin typeface="Arial Black"/>
              </a:rPr>
              <a:t>У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i="1" lang="uk-UA" sz="1800" spc="-1" strike="noStrike">
                <a:solidFill>
                  <a:srgbClr val="1f4e79"/>
                </a:solidFill>
                <a:latin typeface="Arial Black"/>
              </a:rPr>
              <a:t>Всеукраїнському</a:t>
            </a: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i="1" lang="uk-UA" sz="2400" spc="-1" strike="noStrike">
                <a:solidFill>
                  <a:srgbClr val="1f4e79"/>
                </a:solidFill>
                <a:latin typeface="Arial Black"/>
              </a:rPr>
              <a:t>Конкурсі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uk-UA" sz="3600" spc="-1" strike="noStrike">
                <a:solidFill>
                  <a:srgbClr val="ff0000"/>
                </a:solidFill>
                <a:latin typeface="Arial Black"/>
              </a:rPr>
              <a:t>ПЕДАГОГ </a:t>
            </a:r>
            <a:endParaRPr b="0" lang="uk-UA" sz="36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i="1" lang="uk-UA" sz="3600" spc="-1" strike="noStrike">
                <a:solidFill>
                  <a:srgbClr val="ff0000"/>
                </a:solidFill>
                <a:latin typeface="Arial Black"/>
              </a:rPr>
              <a:t>НОВАТОР</a:t>
            </a:r>
            <a:endParaRPr b="0" lang="uk-UA" sz="3600" spc="-1" strike="noStrike">
              <a:latin typeface="Arial"/>
            </a:endParaRPr>
          </a:p>
        </p:txBody>
      </p:sp>
      <p:pic>
        <p:nvPicPr>
          <p:cNvPr id="193" name="Рисунок 6" descr=""/>
          <p:cNvPicPr/>
          <p:nvPr/>
        </p:nvPicPr>
        <p:blipFill>
          <a:blip r:embed="rId1"/>
          <a:stretch/>
        </p:blipFill>
        <p:spPr>
          <a:xfrm>
            <a:off x="0" y="0"/>
            <a:ext cx="62409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7fafd"/>
            </a:gs>
            <a:gs pos="100000">
              <a:srgbClr val="b5d2ec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Box 3"/>
          <p:cNvSpPr/>
          <p:nvPr/>
        </p:nvSpPr>
        <p:spPr>
          <a:xfrm>
            <a:off x="7716240" y="484920"/>
            <a:ext cx="3058560" cy="91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uk-UA" sz="5400" spc="-1" strike="noStrike">
                <a:solidFill>
                  <a:srgbClr val="5b9bd5"/>
                </a:solidFill>
                <a:latin typeface="Calibri"/>
              </a:rPr>
              <a:t>Нагороди</a:t>
            </a:r>
            <a:endParaRPr b="0" lang="uk-UA" sz="5400" spc="-1" strike="noStrike">
              <a:latin typeface="Arial"/>
            </a:endParaRPr>
          </a:p>
        </p:txBody>
      </p:sp>
      <p:sp>
        <p:nvSpPr>
          <p:cNvPr id="195" name="TextBox 4"/>
          <p:cNvSpPr/>
          <p:nvPr/>
        </p:nvSpPr>
        <p:spPr>
          <a:xfrm>
            <a:off x="8140680" y="3334680"/>
            <a:ext cx="2209680" cy="155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i="1" lang="uk-UA" sz="2400" spc="-1" strike="noStrike">
                <a:solidFill>
                  <a:srgbClr val="1f4e79"/>
                </a:solidFill>
                <a:latin typeface="Arial Black"/>
              </a:rPr>
              <a:t>За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i="1" lang="uk-UA" sz="2400" spc="-1" strike="noStrike">
                <a:solidFill>
                  <a:srgbClr val="1f4e79"/>
                </a:solidFill>
                <a:latin typeface="Arial Black"/>
              </a:rPr>
              <a:t>публікацію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i="1" lang="uk-UA" sz="2400" spc="-1" strike="noStrike">
                <a:solidFill>
                  <a:srgbClr val="1f4e79"/>
                </a:solidFill>
                <a:latin typeface="Arial Black"/>
              </a:rPr>
              <a:t> </a:t>
            </a:r>
            <a:r>
              <a:rPr b="0" i="1" lang="uk-UA" sz="2400" spc="-1" strike="noStrike">
                <a:solidFill>
                  <a:srgbClr val="1f4e79"/>
                </a:solidFill>
                <a:latin typeface="Arial Black"/>
              </a:rPr>
              <a:t>власного матеріалу</a:t>
            </a:r>
            <a:endParaRPr b="0" lang="uk-UA" sz="2400" spc="-1" strike="noStrike">
              <a:latin typeface="Arial"/>
            </a:endParaRPr>
          </a:p>
        </p:txBody>
      </p:sp>
      <p:pic>
        <p:nvPicPr>
          <p:cNvPr id="196" name="Рисунок 5" descr=""/>
          <p:cNvPicPr/>
          <p:nvPr/>
        </p:nvPicPr>
        <p:blipFill>
          <a:blip r:embed="rId1"/>
          <a:stretch/>
        </p:blipFill>
        <p:spPr>
          <a:xfrm>
            <a:off x="0" y="0"/>
            <a:ext cx="590688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/>
          </p:nvPr>
        </p:nvSpPr>
        <p:spPr>
          <a:xfrm>
            <a:off x="0" y="0"/>
            <a:ext cx="12191760" cy="685764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b5d2ec"/>
              </a:gs>
            </a:gsLst>
            <a:lin ang="5400000"/>
          </a:gradFill>
          <a:ln w="0">
            <a:noFill/>
          </a:ln>
        </p:spPr>
        <p:txBody>
          <a:bodyPr anchor="t"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i="1" lang="uk-UA" sz="7200" spc="-1" strike="noStrike">
                <a:solidFill>
                  <a:srgbClr val="843c0b"/>
                </a:solidFill>
                <a:latin typeface="Calibri"/>
              </a:rPr>
              <a:t>Участь </a:t>
            </a:r>
            <a:endParaRPr b="0" lang="ru-RU" sz="7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i="1" lang="uk-UA" sz="7200" spc="-1" strike="noStrike">
                <a:solidFill>
                  <a:srgbClr val="843c0b"/>
                </a:solidFill>
                <a:latin typeface="Calibri"/>
              </a:rPr>
              <a:t>у шкільному проєкті </a:t>
            </a:r>
            <a:endParaRPr b="0" lang="ru-RU" sz="7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i="1" lang="uk-UA" sz="7200" spc="-1" strike="noStrike">
                <a:solidFill>
                  <a:srgbClr val="843c0b"/>
                </a:solidFill>
                <a:latin typeface="Calibri"/>
              </a:rPr>
              <a:t>«До знань  через онлайн»</a:t>
            </a:r>
            <a:endParaRPr b="0" lang="ru-RU" sz="7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7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</TotalTime>
  <Application>LibreOffice/7.2.2.2$Windows_X86_64 LibreOffice_project/02b2acce88a210515b4a5bb2e46cbfb63fe97d56</Application>
  <AppVersion>15.0000</AppVersion>
  <Words>90</Words>
  <Paragraphs>50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2024-05-10T20:21:43Z</dcterms:created>
  <dc:creator>Таня</dc:creator>
  <dc:description/>
  <dc:language>uk-UA</dc:language>
  <cp:lastModifiedBy>Таня</cp:lastModifiedBy>
  <dcterms:modified xsi:type="dcterms:W3CDTF">2024-05-11T03:02:04Z</dcterms:modified>
  <cp:revision>35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14</vt:i4>
  </property>
</Properties>
</file>