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71" r:id="rId5"/>
    <p:sldId id="274" r:id="rId6"/>
    <p:sldId id="278" r:id="rId7"/>
    <p:sldId id="279" r:id="rId8"/>
    <p:sldId id="285" r:id="rId9"/>
    <p:sldId id="286" r:id="rId10"/>
    <p:sldId id="304" r:id="rId11"/>
    <p:sldId id="306" r:id="rId12"/>
    <p:sldId id="292" r:id="rId13"/>
    <p:sldId id="29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816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11.11.2016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2143116"/>
            <a:ext cx="8572560" cy="2369597"/>
            <a:chOff x="1115616" y="2146448"/>
            <a:chExt cx="7165477" cy="307369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22756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uk-UA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Чи готовий ти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uk-UA" sz="5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до вибору професії?</a:t>
              </a:r>
              <a:endParaRPr lang="ru-RU" sz="54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4741066"/>
              <a:ext cx="5084703" cy="479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5" name="Рисунок 4" descr="2b95de_803404e870deb30e853cb2cb72b44c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832244"/>
            <a:ext cx="1977008" cy="2174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487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Водій</a:t>
                      </a:r>
                      <a:r>
                        <a:rPr lang="ru-RU" sz="3200" b="1" dirty="0" smtClean="0">
                          <a:solidFill>
                            <a:srgbClr val="FF8C12"/>
                          </a:solidFill>
                          <a:latin typeface="Tahoma"/>
                        </a:rPr>
                        <a:t> </a:t>
                      </a:r>
                      <a:r>
                        <a:rPr lang="ru-RU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таксі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772816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повинен добре </a:t>
            </a:r>
            <a:r>
              <a:rPr lang="ru-RU" sz="2400" dirty="0" err="1" smtClean="0"/>
              <a:t>орієнтуватися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місті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, </a:t>
            </a:r>
            <a:r>
              <a:rPr lang="ru-RU" sz="2400" dirty="0" err="1" smtClean="0"/>
              <a:t>вибираючи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оптимальний</a:t>
            </a:r>
            <a:r>
              <a:rPr lang="ru-RU" sz="2400" dirty="0" smtClean="0"/>
              <a:t> маршрут </a:t>
            </a:r>
            <a:r>
              <a:rPr lang="ru-RU" sz="2400" dirty="0" err="1" smtClean="0"/>
              <a:t>руху</a:t>
            </a:r>
            <a:r>
              <a:rPr lang="ru-RU" sz="2400" dirty="0" smtClean="0"/>
              <a:t>, </a:t>
            </a:r>
            <a:r>
              <a:rPr lang="ru-RU" sz="2400" dirty="0" err="1" smtClean="0"/>
              <a:t>економити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клієнта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; </a:t>
            </a:r>
            <a:br>
              <a:rPr lang="ru-RU" sz="2400" dirty="0" smtClean="0">
                <a:solidFill>
                  <a:srgbClr val="333333"/>
                </a:solidFill>
                <a:latin typeface="Tahoma"/>
              </a:rPr>
            </a:b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-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 таксиста </a:t>
            </a:r>
            <a:r>
              <a:rPr lang="ru-RU" sz="2400" dirty="0" err="1" smtClean="0"/>
              <a:t>вимагає</a:t>
            </a:r>
            <a:r>
              <a:rPr lang="ru-RU" sz="2400" dirty="0" smtClean="0"/>
              <a:t>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класу</a:t>
            </a:r>
            <a:r>
              <a:rPr lang="ru-RU" sz="2400" dirty="0" smtClean="0"/>
              <a:t> </a:t>
            </a:r>
            <a:r>
              <a:rPr lang="ru-RU" sz="2400" dirty="0" err="1" smtClean="0"/>
              <a:t>водіння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навичок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людьми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/>
            </a:r>
            <a:br>
              <a:rPr lang="ru-RU" sz="2400" dirty="0" smtClean="0">
                <a:solidFill>
                  <a:srgbClr val="333333"/>
                </a:solidFill>
                <a:latin typeface="Tahoma"/>
              </a:rPr>
            </a:b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- </a:t>
            </a:r>
            <a:r>
              <a:rPr lang="ru-RU" sz="2400" dirty="0" smtClean="0"/>
              <a:t>таксист повинен бути абсолютно </a:t>
            </a:r>
            <a:r>
              <a:rPr lang="ru-RU" sz="2400" dirty="0" err="1" smtClean="0"/>
              <a:t>коректним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тактовним</a:t>
            </a:r>
            <a:r>
              <a:rPr lang="ru-RU" sz="2400" dirty="0" smtClean="0"/>
              <a:t> у </a:t>
            </a:r>
            <a:r>
              <a:rPr lang="ru-RU" sz="2400" dirty="0" err="1" smtClean="0"/>
              <a:t>спілкуванні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клієнтами</a:t>
            </a:r>
            <a:r>
              <a:rPr lang="ru-RU" sz="2400" dirty="0" smtClean="0"/>
              <a:t>.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слід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акуратним</a:t>
            </a:r>
            <a:r>
              <a:rPr lang="ru-RU" sz="2400" dirty="0" smtClean="0"/>
              <a:t>.</a:t>
            </a:r>
            <a:endParaRPr lang="ru-RU" sz="2400" dirty="0" smtClean="0">
              <a:solidFill>
                <a:srgbClr val="333333"/>
              </a:solidFill>
              <a:latin typeface="Tahoma"/>
            </a:endParaRPr>
          </a:p>
          <a:p>
            <a:pPr>
              <a:buFontTx/>
              <a:buChar char="-"/>
            </a:pPr>
            <a:r>
              <a:rPr lang="uk-UA" sz="2400" b="1" dirty="0" smtClean="0">
                <a:solidFill>
                  <a:srgbClr val="FF0000"/>
                </a:solidFill>
                <a:latin typeface="Tahoma"/>
              </a:rPr>
              <a:t>відповідає за життя людей.</a:t>
            </a:r>
            <a:endParaRPr lang="ru-RU" sz="2400" b="1" dirty="0" smtClean="0">
              <a:solidFill>
                <a:srgbClr val="FF0000"/>
              </a:solidFill>
              <a:latin typeface="Tahoma"/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rgbClr val="333333"/>
              </a:solidFill>
              <a:latin typeface="Tahoma"/>
            </a:endParaRPr>
          </a:p>
          <a:p>
            <a:endParaRPr lang="ru-RU" sz="2400" dirty="0">
              <a:solidFill>
                <a:srgbClr val="333333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487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uk-UA" sz="3200" b="1" dirty="0" smtClean="0">
                          <a:solidFill>
                            <a:srgbClr val="FF8C12"/>
                          </a:solidFill>
                          <a:latin typeface="Tahoma"/>
                        </a:rPr>
                        <a:t>Фотограф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88840"/>
            <a:ext cx="712879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400" b="1" dirty="0" smtClean="0">
                <a:solidFill>
                  <a:srgbClr val="FF0000"/>
                </a:solidFill>
              </a:rPr>
              <a:t>Плюси професії: </a:t>
            </a:r>
            <a:r>
              <a:rPr lang="uk-UA" sz="2400" dirty="0" smtClean="0"/>
              <a:t>свобода, широкий спектр можливих робіт, творчість, можливість роботи одночасно у різних студіях чи з різними замовниками.</a:t>
            </a:r>
          </a:p>
          <a:p>
            <a:r>
              <a:rPr lang="uk-UA" sz="2400" b="1" dirty="0" smtClean="0">
                <a:solidFill>
                  <a:srgbClr val="FF0000"/>
                </a:solidFill>
              </a:rPr>
              <a:t>Мінуси професії: </a:t>
            </a:r>
            <a:r>
              <a:rPr lang="uk-UA" sz="2400" dirty="0" smtClean="0"/>
              <a:t>ЖОРСТОКА КОНКУРЕНЦІЯ, </a:t>
            </a:r>
          </a:p>
          <a:p>
            <a:r>
              <a:rPr lang="uk-UA" sz="2400" dirty="0" smtClean="0"/>
              <a:t>МОЖЛИВІСТЬ РОБОТИ ЛИШЕ ЗА НАЯВНОСТІ ДОРОГОЇ ФОТОТЕХНІКИ</a:t>
            </a:r>
          </a:p>
          <a:p>
            <a:endParaRPr lang="uk-UA" sz="2400" b="1" dirty="0" smtClean="0">
              <a:solidFill>
                <a:srgbClr val="FF0000"/>
              </a:solidFill>
            </a:endParaRP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9753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8C12"/>
                          </a:solidFill>
                          <a:latin typeface="Tahoma"/>
                        </a:rPr>
                        <a:t>При </a:t>
                      </a:r>
                      <a:r>
                        <a:rPr lang="ru-RU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виборі</a:t>
                      </a:r>
                      <a:r>
                        <a:rPr lang="ru-RU" sz="3200" b="1" dirty="0" smtClean="0">
                          <a:solidFill>
                            <a:srgbClr val="FF8C12"/>
                          </a:solidFill>
                          <a:latin typeface="Tahoma"/>
                        </a:rPr>
                        <a:t> </a:t>
                      </a:r>
                      <a:r>
                        <a:rPr lang="ru-RU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професії</a:t>
                      </a:r>
                      <a:r>
                        <a:rPr lang="ru-RU" sz="3200" b="1" dirty="0" smtClean="0">
                          <a:solidFill>
                            <a:srgbClr val="FF8C12"/>
                          </a:solidFill>
                          <a:latin typeface="Tahoma"/>
                        </a:rPr>
                        <a:t> </a:t>
                      </a:r>
                      <a:r>
                        <a:rPr lang="ru-RU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пам</a:t>
                      </a:r>
                      <a:r>
                        <a:rPr lang="en-US" sz="3200" b="1" dirty="0" smtClean="0">
                          <a:solidFill>
                            <a:srgbClr val="FF8C12"/>
                          </a:solidFill>
                          <a:latin typeface="Tahoma"/>
                        </a:rPr>
                        <a:t>’</a:t>
                      </a:r>
                      <a:r>
                        <a:rPr lang="uk-UA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ятай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88840"/>
            <a:ext cx="71287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err="1" smtClean="0"/>
              <a:t>Кожна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недоліки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переваги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справжніх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майстрів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своєї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справи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працелюбних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відповідальних</a:t>
            </a:r>
            <a:r>
              <a:rPr lang="ru-RU" sz="2400" dirty="0" smtClean="0"/>
              <a:t>, тих,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готові</a:t>
            </a:r>
            <a:r>
              <a:rPr lang="ru-RU" sz="2400" dirty="0" smtClean="0"/>
              <a:t> усе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вчитися</a:t>
            </a:r>
            <a:r>
              <a:rPr lang="ru-RU" sz="2400" dirty="0" smtClean="0"/>
              <a:t> новому,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вимогам</a:t>
            </a:r>
            <a:r>
              <a:rPr lang="ru-RU" sz="2400" dirty="0" smtClean="0"/>
              <a:t> ринку, </a:t>
            </a:r>
            <a:r>
              <a:rPr lang="ru-RU" sz="2400" dirty="0" err="1" smtClean="0"/>
              <a:t>ввічливих</a:t>
            </a:r>
            <a:r>
              <a:rPr lang="ru-RU" sz="2400" dirty="0" smtClean="0"/>
              <a:t>  та </a:t>
            </a:r>
            <a:r>
              <a:rPr lang="ru-RU" sz="2400" dirty="0" err="1" smtClean="0"/>
              <a:t>всебічно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розвинутих</a:t>
            </a:r>
            <a:r>
              <a:rPr lang="ru-RU" sz="2400" dirty="0" smtClean="0"/>
              <a:t>, </a:t>
            </a:r>
            <a:r>
              <a:rPr lang="ru-RU" sz="2400" dirty="0" err="1" smtClean="0"/>
              <a:t>охайних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та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дисциплінованих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ЦІНУЮТЬ ЗАВЖДИ ТА ВСЮДИ!</a:t>
            </a:r>
          </a:p>
          <a:p>
            <a:r>
              <a:rPr lang="uk-UA" sz="2400" dirty="0" smtClean="0"/>
              <a:t>Ледарі, ті, що не вміють вчитися, працювати з людьми, не знають основ своєї професії, звикли запізнюватися та </a:t>
            </a:r>
            <a:r>
              <a:rPr lang="uk-UA" sz="2400" dirty="0" err="1" smtClean="0"/>
              <a:t>“просипати”</a:t>
            </a:r>
            <a:r>
              <a:rPr lang="uk-UA" sz="2400" dirty="0" smtClean="0"/>
              <a:t>, мають проблеми з шкідливими звичками </a:t>
            </a:r>
            <a:r>
              <a:rPr lang="uk-UA" sz="2400" b="1" dirty="0" smtClean="0">
                <a:solidFill>
                  <a:srgbClr val="FF0000"/>
                </a:solidFill>
              </a:rPr>
              <a:t>НЕ ПОТРІБНІ НІДЕ ТА НІКОМУ!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980728"/>
            <a:ext cx="7128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44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endParaRPr lang="uk-UA" sz="44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uk-UA" sz="4400" b="1" dirty="0" smtClean="0">
                <a:solidFill>
                  <a:srgbClr val="0070C0"/>
                </a:solidFill>
                <a:latin typeface="Monotype Corsiva" pitchFamily="66" charset="0"/>
              </a:rPr>
              <a:t>УСПІХІВ </a:t>
            </a:r>
          </a:p>
          <a:p>
            <a:pPr algn="ctr"/>
            <a:r>
              <a:rPr lang="uk-UA" sz="4400" b="1" dirty="0" smtClean="0">
                <a:solidFill>
                  <a:srgbClr val="0070C0"/>
                </a:solidFill>
                <a:latin typeface="Monotype Corsiva" pitchFamily="66" charset="0"/>
              </a:rPr>
              <a:t>У МАЙБУТНЬОМУ ПРАЦЕВЛАШТУВАННІ!</a:t>
            </a:r>
            <a:endParaRPr lang="ru-RU" sz="4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487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 err="1">
                          <a:solidFill>
                            <a:srgbClr val="FF8C12"/>
                          </a:solidFill>
                          <a:latin typeface="Tahoma"/>
                        </a:rPr>
                        <a:t>Автомеханік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772816"/>
            <a:ext cx="66967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виправляють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,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шпаклюють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розбиту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машину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і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готують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її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до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малярних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робіт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; </a:t>
            </a:r>
            <a:br>
              <a:rPr lang="ru-RU" sz="2400" dirty="0" smtClean="0">
                <a:solidFill>
                  <a:srgbClr val="333333"/>
                </a:solidFill>
                <a:latin typeface="Tahoma"/>
              </a:rPr>
            </a:b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-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роблять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грубу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і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остаточну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шліфовку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,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готують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автомобіль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до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фарбування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і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потім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фарбують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; </a:t>
            </a:r>
            <a:br>
              <a:rPr lang="ru-RU" sz="2400" dirty="0" smtClean="0">
                <a:solidFill>
                  <a:srgbClr val="333333"/>
                </a:solidFill>
                <a:latin typeface="Tahoma"/>
              </a:rPr>
            </a:b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-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визначають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причини поломки та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усувають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їх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; </a:t>
            </a:r>
            <a:br>
              <a:rPr lang="ru-RU" sz="2400" dirty="0" smtClean="0">
                <a:solidFill>
                  <a:srgbClr val="333333"/>
                </a:solidFill>
                <a:latin typeface="Tahoma"/>
              </a:rPr>
            </a:b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-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усувають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 неполадки в </a:t>
            </a:r>
            <a:r>
              <a:rPr lang="ru-RU" sz="2400" dirty="0" err="1" smtClean="0">
                <a:solidFill>
                  <a:srgbClr val="333333"/>
                </a:solidFill>
                <a:latin typeface="Tahoma"/>
              </a:rPr>
              <a:t>електроніці</a:t>
            </a:r>
            <a:r>
              <a:rPr lang="ru-RU" sz="2400" dirty="0" smtClean="0">
                <a:solidFill>
                  <a:srgbClr val="333333"/>
                </a:solidFill>
                <a:latin typeface="Tahoma"/>
              </a:rPr>
              <a:t>;</a:t>
            </a:r>
          </a:p>
          <a:p>
            <a:pPr>
              <a:buFontTx/>
              <a:buChar char="-"/>
            </a:pPr>
            <a:r>
              <a:rPr lang="uk-UA" sz="2400" b="1" dirty="0" smtClean="0">
                <a:solidFill>
                  <a:srgbClr val="FF0000"/>
                </a:solidFill>
                <a:latin typeface="Tahoma"/>
              </a:rPr>
              <a:t>відповідають за життя людей.</a:t>
            </a:r>
            <a:endParaRPr lang="ru-RU" sz="2400" b="1" dirty="0" smtClean="0">
              <a:solidFill>
                <a:srgbClr val="FF0000"/>
              </a:solidFill>
              <a:latin typeface="Tahoma"/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rgbClr val="333333"/>
              </a:solidFill>
              <a:latin typeface="Tahoma"/>
            </a:endParaRPr>
          </a:p>
          <a:p>
            <a:endParaRPr lang="ru-RU" sz="2400" dirty="0">
              <a:solidFill>
                <a:srgbClr val="333333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268760"/>
            <a:ext cx="69847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Починаючий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автомеханік-універсал</a:t>
            </a:r>
            <a:r>
              <a:rPr lang="ru-RU" sz="2800" dirty="0" smtClean="0"/>
              <a:t> без </a:t>
            </a:r>
            <a:r>
              <a:rPr lang="ru-RU" sz="2800" dirty="0" err="1" smtClean="0"/>
              <a:t>досвіду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роботи</a:t>
            </a:r>
            <a:r>
              <a:rPr lang="ru-RU" sz="2800" dirty="0" smtClean="0"/>
              <a:t> повинен знати: </a:t>
            </a:r>
            <a:r>
              <a:rPr lang="ru-RU" sz="2800" b="1" dirty="0" err="1" smtClean="0">
                <a:solidFill>
                  <a:srgbClr val="FF0000"/>
                </a:solidFill>
              </a:rPr>
              <a:t>основні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закони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фізики</a:t>
            </a:r>
            <a:r>
              <a:rPr lang="ru-RU" sz="2800" dirty="0" smtClean="0"/>
              <a:t>; принцип </a:t>
            </a:r>
            <a:r>
              <a:rPr lang="ru-RU" sz="2800" dirty="0" err="1" smtClean="0"/>
              <a:t>роботи</a:t>
            </a:r>
            <a:r>
              <a:rPr lang="ru-RU" sz="2800" dirty="0" smtClean="0"/>
              <a:t> </a:t>
            </a:r>
            <a:r>
              <a:rPr lang="ru-RU" sz="2800" dirty="0" err="1" smtClean="0"/>
              <a:t>двигунів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внутрішнього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згорання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відмінності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особливості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роботи</a:t>
            </a:r>
            <a:r>
              <a:rPr lang="ru-RU" sz="2800" dirty="0" smtClean="0"/>
              <a:t>,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, </a:t>
            </a:r>
            <a:r>
              <a:rPr lang="ru-RU" sz="2800" dirty="0" err="1" smtClean="0"/>
              <a:t>з</a:t>
            </a:r>
            <a:r>
              <a:rPr lang="ru-RU" sz="2800" dirty="0" smtClean="0"/>
              <a:t> ними </a:t>
            </a:r>
            <a:r>
              <a:rPr lang="ru-RU" sz="2800" dirty="0" err="1" smtClean="0"/>
              <a:t>пов'язані</a:t>
            </a:r>
            <a:r>
              <a:rPr lang="ru-RU" sz="2800" dirty="0" smtClean="0"/>
              <a:t>; </a:t>
            </a:r>
            <a:r>
              <a:rPr lang="ru-RU" sz="2800" dirty="0" err="1" smtClean="0"/>
              <a:t>умови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функціонування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трансмісії</a:t>
            </a:r>
            <a:r>
              <a:rPr lang="ru-RU" sz="2800" dirty="0" smtClean="0"/>
              <a:t>; роботу </a:t>
            </a:r>
            <a:r>
              <a:rPr lang="ru-RU" sz="2800" dirty="0" err="1" smtClean="0"/>
              <a:t>механічної</a:t>
            </a:r>
            <a:r>
              <a:rPr lang="ru-RU" sz="2800" dirty="0" smtClean="0"/>
              <a:t> коробки передач,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відмінності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автоматичної</a:t>
            </a:r>
            <a:r>
              <a:rPr lang="ru-RU" sz="2800" dirty="0" smtClean="0"/>
              <a:t>; </a:t>
            </a:r>
            <a:r>
              <a:rPr lang="ru-RU" sz="2800" dirty="0" err="1" smtClean="0"/>
              <a:t>типи</a:t>
            </a:r>
            <a:r>
              <a:rPr lang="ru-RU" sz="2800" dirty="0" smtClean="0"/>
              <a:t> систем </a:t>
            </a:r>
            <a:r>
              <a:rPr lang="ru-RU" sz="2800" dirty="0" err="1" smtClean="0"/>
              <a:t>запалювання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вміння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користуватися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комп'ютером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освоювати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спеціальні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та</a:t>
            </a:r>
            <a:r>
              <a:rPr lang="ru-RU" sz="2800" dirty="0" smtClean="0"/>
              <a:t>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на </a:t>
            </a:r>
            <a:r>
              <a:rPr lang="ru-RU" sz="2800" dirty="0" err="1" smtClean="0"/>
              <a:t>іноземній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мові</a:t>
            </a:r>
            <a:r>
              <a:rPr lang="ru-RU" sz="3200" dirty="0" smtClean="0"/>
              <a:t>. 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487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8C12"/>
                          </a:solidFill>
                          <a:latin typeface="Tahoma"/>
                        </a:rPr>
                        <a:t>Кухар</a:t>
                      </a:r>
                      <a:r>
                        <a:rPr lang="ru-RU" sz="3200" b="1" baseline="0" dirty="0" smtClean="0">
                          <a:solidFill>
                            <a:srgbClr val="FF8C12"/>
                          </a:solidFill>
                          <a:latin typeface="Tahoma"/>
                        </a:rPr>
                        <a:t> (кондитер)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772817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</a:t>
            </a:r>
            <a:r>
              <a:rPr lang="ru-RU" sz="2400" dirty="0" err="1" smtClean="0"/>
              <a:t>технологію</a:t>
            </a:r>
            <a:r>
              <a:rPr lang="ru-RU" sz="2400" dirty="0" smtClean="0"/>
              <a:t>   </a:t>
            </a:r>
            <a:r>
              <a:rPr lang="ru-RU" sz="2400" dirty="0" err="1" smtClean="0"/>
              <a:t>приготування</a:t>
            </a:r>
            <a:r>
              <a:rPr lang="ru-RU" sz="2400" dirty="0" smtClean="0"/>
              <a:t>  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   </a:t>
            </a:r>
            <a:r>
              <a:rPr lang="ru-RU" sz="2400" dirty="0" err="1" smtClean="0"/>
              <a:t>страв</a:t>
            </a:r>
            <a:r>
              <a:rPr lang="ru-RU" sz="2400" dirty="0" smtClean="0"/>
              <a:t>   та   </a:t>
            </a:r>
            <a:r>
              <a:rPr lang="ru-RU" sz="2400" dirty="0" err="1" smtClean="0"/>
              <a:t>кулінарних</a:t>
            </a:r>
            <a:r>
              <a:rPr lang="ru-RU" sz="2400" dirty="0" smtClean="0"/>
              <a:t>   </a:t>
            </a:r>
            <a:r>
              <a:rPr lang="ru-RU" sz="2400" dirty="0" err="1" smtClean="0"/>
              <a:t>виробів</a:t>
            </a:r>
            <a:r>
              <a:rPr lang="ru-RU" sz="2400" dirty="0" smtClean="0"/>
              <a:t>,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  </a:t>
            </a:r>
            <a:r>
              <a:rPr lang="ru-RU" sz="2400" dirty="0" err="1" smtClean="0"/>
              <a:t>приготування</a:t>
            </a:r>
            <a:r>
              <a:rPr lang="ru-RU" sz="2400" dirty="0" smtClean="0"/>
              <a:t>  </a:t>
            </a:r>
            <a:r>
              <a:rPr lang="ru-RU" sz="2400" dirty="0" err="1" smtClean="0"/>
              <a:t>національних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фірмових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страв</a:t>
            </a:r>
            <a:r>
              <a:rPr lang="ru-RU" sz="2400" dirty="0" smtClean="0"/>
              <a:t> </a:t>
            </a:r>
            <a:r>
              <a:rPr lang="ru-RU" sz="2400" dirty="0" err="1" smtClean="0"/>
              <a:t>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страв</a:t>
            </a:r>
            <a:r>
              <a:rPr lang="ru-RU" sz="2400" dirty="0" smtClean="0"/>
              <a:t> </a:t>
            </a:r>
            <a:r>
              <a:rPr lang="ru-RU" sz="2400" dirty="0" err="1" smtClean="0"/>
              <a:t>іноземних</a:t>
            </a:r>
            <a:r>
              <a:rPr lang="ru-RU" sz="2400" dirty="0" smtClean="0"/>
              <a:t> кухонь;</a:t>
            </a:r>
          </a:p>
          <a:p>
            <a:pPr>
              <a:buFontTx/>
              <a:buChar char="-"/>
            </a:pPr>
            <a:r>
              <a:rPr lang="ru-RU" sz="2400" dirty="0" smtClean="0"/>
              <a:t>правила  </a:t>
            </a:r>
            <a:r>
              <a:rPr lang="ru-RU" sz="2400" dirty="0" err="1" smtClean="0"/>
              <a:t>оформлення</a:t>
            </a:r>
            <a:r>
              <a:rPr lang="ru-RU" sz="2400" dirty="0" smtClean="0"/>
              <a:t>  та  </a:t>
            </a:r>
            <a:r>
              <a:rPr lang="ru-RU" sz="2400" dirty="0" err="1" smtClean="0"/>
              <a:t>подачі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страв</a:t>
            </a:r>
            <a:r>
              <a:rPr lang="ru-RU" sz="2400" dirty="0" smtClean="0"/>
              <a:t> </a:t>
            </a:r>
            <a:r>
              <a:rPr lang="ru-RU" sz="2400" dirty="0" err="1" smtClean="0"/>
              <a:t>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замовлення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smtClean="0"/>
              <a:t>правила  </a:t>
            </a:r>
            <a:r>
              <a:rPr lang="ru-RU" sz="2400" dirty="0" err="1" smtClean="0"/>
              <a:t>складання</a:t>
            </a:r>
            <a:r>
              <a:rPr lang="ru-RU" sz="2400" dirty="0" smtClean="0"/>
              <a:t>   банкетного меню;</a:t>
            </a:r>
          </a:p>
          <a:p>
            <a:pPr>
              <a:buFontTx/>
              <a:buChar char="-"/>
            </a:pPr>
            <a:r>
              <a:rPr lang="ru-RU" sz="2400" dirty="0" err="1" smtClean="0"/>
              <a:t>приготування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тіста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виробів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err="1" smtClean="0"/>
              <a:t>основи</a:t>
            </a:r>
            <a:r>
              <a:rPr lang="ru-RU" sz="2400" dirty="0" smtClean="0"/>
              <a:t>,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технологію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приготування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дієтичного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та</a:t>
            </a:r>
            <a:r>
              <a:rPr lang="ru-RU" sz="2400" dirty="0" smtClean="0"/>
              <a:t> </a:t>
            </a:r>
            <a:r>
              <a:rPr lang="ru-RU" sz="2400" dirty="0" err="1" smtClean="0"/>
              <a:t>дитячого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харчування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     </a:t>
            </a:r>
            <a:endParaRPr lang="uk-UA" sz="2400" dirty="0" smtClean="0"/>
          </a:p>
          <a:p>
            <a:endParaRPr lang="ru-RU" sz="2400" dirty="0">
              <a:solidFill>
                <a:srgbClr val="333333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487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8C12"/>
                          </a:solidFill>
                          <a:latin typeface="Tahoma"/>
                        </a:rPr>
                        <a:t>Кухар</a:t>
                      </a:r>
                      <a:r>
                        <a:rPr lang="ru-RU" sz="3200" b="1" baseline="0" dirty="0" smtClean="0">
                          <a:solidFill>
                            <a:srgbClr val="FF8C12"/>
                          </a:solidFill>
                          <a:latin typeface="Tahoma"/>
                        </a:rPr>
                        <a:t> (кондитер)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772817"/>
            <a:ext cx="69847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</a:t>
            </a:r>
            <a:r>
              <a:rPr lang="ru-RU" sz="2400" dirty="0" err="1" smtClean="0"/>
              <a:t>ознаки</a:t>
            </a:r>
            <a:r>
              <a:rPr lang="ru-RU" sz="2400" dirty="0" smtClean="0"/>
              <a:t> </a:t>
            </a:r>
            <a:r>
              <a:rPr lang="ru-RU" sz="2400" dirty="0" err="1" smtClean="0"/>
              <a:t>доброякісності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харчових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органолептичні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err="1" smtClean="0"/>
              <a:t>умови</a:t>
            </a:r>
            <a:r>
              <a:rPr lang="ru-RU" sz="2400" dirty="0" smtClean="0"/>
              <a:t>, строки </a:t>
            </a:r>
            <a:r>
              <a:rPr lang="ru-RU" sz="2400" dirty="0" err="1" smtClean="0"/>
              <a:t>зберігання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   </a:t>
            </a:r>
            <a:r>
              <a:rPr lang="ru-RU" sz="2400" dirty="0" err="1" smtClean="0"/>
              <a:t>сирої</a:t>
            </a:r>
            <a:r>
              <a:rPr lang="ru-RU" sz="2400" dirty="0" smtClean="0"/>
              <a:t>   </a:t>
            </a:r>
            <a:r>
              <a:rPr lang="ru-RU" sz="2400" dirty="0" err="1" smtClean="0"/>
              <a:t>та</a:t>
            </a:r>
            <a:r>
              <a:rPr lang="ru-RU" sz="2400" dirty="0" smtClean="0"/>
              <a:t>   </a:t>
            </a:r>
            <a:r>
              <a:rPr lang="ru-RU" sz="2400" dirty="0" err="1" smtClean="0"/>
              <a:t>готової</a:t>
            </a:r>
            <a:r>
              <a:rPr lang="ru-RU" sz="2400" dirty="0" smtClean="0"/>
              <a:t>  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напівфабрикатів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err="1" smtClean="0"/>
              <a:t>санітарно-гігієнічні</a:t>
            </a:r>
            <a:r>
              <a:rPr lang="ru-RU" sz="2400" dirty="0" smtClean="0"/>
              <a:t> правила </a:t>
            </a:r>
            <a:r>
              <a:rPr lang="ru-RU" sz="2400" dirty="0" err="1" smtClean="0"/>
              <a:t>утримання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продуктів</a:t>
            </a:r>
            <a:r>
              <a:rPr lang="ru-RU" sz="2400" dirty="0" smtClean="0"/>
              <a:t>,  </a:t>
            </a:r>
            <a:r>
              <a:rPr lang="ru-RU" sz="2400" dirty="0" err="1" smtClean="0"/>
              <a:t>кухні</a:t>
            </a:r>
            <a:r>
              <a:rPr lang="ru-RU" sz="2400" dirty="0" smtClean="0"/>
              <a:t>, та </a:t>
            </a:r>
            <a:r>
              <a:rPr lang="ru-RU" sz="2400" dirty="0" err="1" smtClean="0"/>
              <a:t>службових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приміщень</a:t>
            </a:r>
            <a:r>
              <a:rPr lang="ru-RU" sz="2400" dirty="0" smtClean="0"/>
              <a:t>;</a:t>
            </a:r>
          </a:p>
          <a:p>
            <a:pPr>
              <a:buFontTx/>
              <a:buChar char="-"/>
            </a:pPr>
            <a:r>
              <a:rPr lang="ru-RU" sz="2400" dirty="0" smtClean="0"/>
              <a:t>правила </a:t>
            </a:r>
            <a:r>
              <a:rPr lang="ru-RU" sz="2400" dirty="0" err="1" smtClean="0"/>
              <a:t>особистої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гігієни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 правила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обладнання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виробничого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інвентаря</a:t>
            </a:r>
            <a:r>
              <a:rPr lang="ru-RU" sz="2400" dirty="0" smtClean="0"/>
              <a:t>, </a:t>
            </a:r>
            <a:r>
              <a:rPr lang="ru-RU" sz="2400" dirty="0" err="1" smtClean="0"/>
              <a:t>інструментів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вимірювальних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приладів</a:t>
            </a:r>
            <a:r>
              <a:rPr lang="ru-RU" sz="2400" dirty="0" smtClean="0"/>
              <a:t>, посуду, </a:t>
            </a:r>
            <a:r>
              <a:rPr lang="ru-RU" sz="2400" dirty="0" err="1" smtClean="0"/>
              <a:t>тари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     </a:t>
            </a:r>
            <a:endParaRPr lang="uk-UA" sz="2400" dirty="0" smtClean="0"/>
          </a:p>
          <a:p>
            <a:endParaRPr lang="ru-RU" sz="2400" dirty="0">
              <a:solidFill>
                <a:srgbClr val="333333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487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Електрогазозварник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628801"/>
            <a:ext cx="6984776" cy="5222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err="1" smtClean="0"/>
              <a:t>Професія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вимагає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від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працівника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певних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індивідуально-психологічних</a:t>
            </a:r>
            <a:r>
              <a:rPr lang="ru-RU" sz="2300" b="1" dirty="0" smtClean="0"/>
              <a:t>   </a:t>
            </a:r>
            <a:r>
              <a:rPr lang="ru-RU" sz="2300" b="1" dirty="0" err="1" smtClean="0"/>
              <a:t>якостей</a:t>
            </a:r>
            <a:r>
              <a:rPr lang="ru-RU" sz="2300" dirty="0" smtClean="0"/>
              <a:t>. </a:t>
            </a:r>
            <a:r>
              <a:rPr lang="ru-RU" sz="2300" dirty="0" err="1" smtClean="0"/>
              <a:t>Електрогазозварник</a:t>
            </a:r>
            <a:r>
              <a:rPr lang="ru-RU" sz="2300" dirty="0" smtClean="0"/>
              <a:t> повинен </a:t>
            </a:r>
            <a:r>
              <a:rPr lang="ru-RU" sz="2300" dirty="0" err="1" smtClean="0"/>
              <a:t>мати</a:t>
            </a:r>
            <a:r>
              <a:rPr lang="ru-RU" sz="2300" dirty="0" smtClean="0"/>
              <a:t> добру </a:t>
            </a:r>
            <a:r>
              <a:rPr lang="ru-RU" sz="2300" dirty="0" err="1" smtClean="0"/>
              <a:t>зорову</a:t>
            </a:r>
            <a:r>
              <a:rPr lang="ru-RU" sz="2300" dirty="0" smtClean="0"/>
              <a:t>, </a:t>
            </a:r>
            <a:r>
              <a:rPr lang="ru-RU" sz="2300" dirty="0" err="1" smtClean="0"/>
              <a:t>короткочасну</a:t>
            </a:r>
            <a:r>
              <a:rPr lang="ru-RU" sz="2300" dirty="0" smtClean="0"/>
              <a:t> та </a:t>
            </a:r>
            <a:r>
              <a:rPr lang="ru-RU" sz="2300" dirty="0" err="1" smtClean="0"/>
              <a:t>оперативну</a:t>
            </a:r>
            <a:r>
              <a:rPr lang="ru-RU" sz="2300" dirty="0" smtClean="0"/>
              <a:t> </a:t>
            </a:r>
            <a:r>
              <a:rPr lang="ru-RU" sz="2300" dirty="0" err="1" smtClean="0"/>
              <a:t>пам'ять</a:t>
            </a:r>
            <a:r>
              <a:rPr lang="ru-RU" sz="2300" dirty="0" smtClean="0"/>
              <a:t>, </a:t>
            </a:r>
            <a:r>
              <a:rPr lang="ru-RU" sz="2300" dirty="0" err="1" smtClean="0"/>
              <a:t>зосередження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та</a:t>
            </a:r>
            <a:r>
              <a:rPr lang="ru-RU" sz="2300" dirty="0" smtClean="0"/>
              <a:t> </a:t>
            </a:r>
            <a:r>
              <a:rPr lang="ru-RU" sz="2300" dirty="0" err="1" smtClean="0"/>
              <a:t>стійкість</a:t>
            </a:r>
            <a:r>
              <a:rPr lang="ru-RU" sz="2300" dirty="0" smtClean="0"/>
              <a:t> </a:t>
            </a:r>
            <a:r>
              <a:rPr lang="ru-RU" sz="2300" dirty="0" err="1" smtClean="0"/>
              <a:t>уваги</a:t>
            </a:r>
            <a:r>
              <a:rPr lang="ru-RU" sz="2300" dirty="0" smtClean="0"/>
              <a:t>, </a:t>
            </a:r>
            <a:r>
              <a:rPr lang="ru-RU" sz="2300" dirty="0" err="1" smtClean="0"/>
              <a:t>практичне</a:t>
            </a:r>
            <a:r>
              <a:rPr lang="ru-RU" sz="2300" dirty="0" smtClean="0"/>
              <a:t> </a:t>
            </a:r>
            <a:r>
              <a:rPr lang="ru-RU" sz="2300" dirty="0" err="1" smtClean="0"/>
              <a:t>мислення</a:t>
            </a:r>
            <a:r>
              <a:rPr lang="ru-RU" sz="2300" dirty="0" smtClean="0"/>
              <a:t>, </a:t>
            </a:r>
            <a:r>
              <a:rPr lang="ru-RU" sz="2300" dirty="0" err="1" smtClean="0"/>
              <a:t>розвинену</a:t>
            </a:r>
            <a:r>
              <a:rPr lang="ru-RU" sz="2300" dirty="0" smtClean="0"/>
              <a:t>   </a:t>
            </a:r>
            <a:r>
              <a:rPr lang="ru-RU" sz="2300" dirty="0" err="1" smtClean="0"/>
              <a:t>просторову</a:t>
            </a:r>
            <a:r>
              <a:rPr lang="ru-RU" sz="2300" dirty="0" smtClean="0"/>
              <a:t> </a:t>
            </a:r>
            <a:r>
              <a:rPr lang="ru-RU" sz="2300" dirty="0" err="1" smtClean="0"/>
              <a:t>уяву</a:t>
            </a:r>
            <a:r>
              <a:rPr lang="ru-RU" sz="2300" dirty="0" smtClean="0"/>
              <a:t>,   </a:t>
            </a:r>
            <a:r>
              <a:rPr lang="ru-RU" sz="2300" dirty="0" err="1" smtClean="0"/>
              <a:t>високий</a:t>
            </a:r>
            <a:r>
              <a:rPr lang="ru-RU" sz="2300" dirty="0" smtClean="0"/>
              <a:t> </a:t>
            </a:r>
            <a:r>
              <a:rPr lang="ru-RU" sz="2300" dirty="0" err="1" smtClean="0"/>
              <a:t>невербальний</a:t>
            </a:r>
            <a:r>
              <a:rPr lang="ru-RU" sz="2300" dirty="0" smtClean="0"/>
              <a:t> </a:t>
            </a:r>
            <a:r>
              <a:rPr lang="ru-RU" sz="2300" dirty="0" err="1" smtClean="0"/>
              <a:t>інтелект</a:t>
            </a:r>
            <a:r>
              <a:rPr lang="ru-RU" sz="2300" dirty="0" smtClean="0"/>
              <a:t>. </a:t>
            </a:r>
            <a:r>
              <a:rPr lang="ru-RU" sz="2300" dirty="0" err="1" smtClean="0"/>
              <a:t>Електрогазозварник</a:t>
            </a:r>
            <a:r>
              <a:rPr lang="ru-RU" sz="2300" dirty="0" smtClean="0"/>
              <a:t> - </a:t>
            </a:r>
            <a:r>
              <a:rPr lang="ru-RU" sz="2300" dirty="0" err="1" smtClean="0"/>
              <a:t>це</a:t>
            </a:r>
            <a:r>
              <a:rPr lang="ru-RU" sz="2300" dirty="0" smtClean="0"/>
              <a:t> </a:t>
            </a:r>
            <a:r>
              <a:rPr lang="ru-RU" sz="2300" dirty="0" err="1" smtClean="0"/>
              <a:t>емоційностійка</a:t>
            </a:r>
            <a:r>
              <a:rPr lang="ru-RU" sz="2300" dirty="0" smtClean="0"/>
              <a:t>, </a:t>
            </a:r>
            <a:r>
              <a:rPr lang="ru-RU" sz="2300" dirty="0" err="1" smtClean="0"/>
              <a:t>вольова</a:t>
            </a:r>
            <a:r>
              <a:rPr lang="ru-RU" sz="2300" dirty="0" smtClean="0"/>
              <a:t>, </a:t>
            </a:r>
            <a:r>
              <a:rPr lang="ru-RU" sz="2300" dirty="0" err="1" smtClean="0"/>
              <a:t>спокійна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впевнена</a:t>
            </a:r>
            <a:r>
              <a:rPr lang="ru-RU" sz="2300" dirty="0" smtClean="0"/>
              <a:t> в </a:t>
            </a:r>
            <a:r>
              <a:rPr lang="ru-RU" sz="2300" dirty="0" err="1" smtClean="0"/>
              <a:t>собі</a:t>
            </a:r>
            <a:r>
              <a:rPr lang="ru-RU" sz="2300" dirty="0" smtClean="0"/>
              <a:t> </a:t>
            </a:r>
            <a:r>
              <a:rPr lang="ru-RU" sz="2300" dirty="0" err="1" smtClean="0"/>
              <a:t>людина</a:t>
            </a:r>
            <a:r>
              <a:rPr lang="ru-RU" sz="2300" dirty="0" smtClean="0"/>
              <a:t>.   </a:t>
            </a:r>
            <a:r>
              <a:rPr lang="ru-RU" sz="2300" dirty="0" err="1" smtClean="0"/>
              <a:t>Зварнику</a:t>
            </a:r>
            <a:r>
              <a:rPr lang="ru-RU" sz="2300" dirty="0" smtClean="0"/>
              <a:t> </a:t>
            </a:r>
            <a:r>
              <a:rPr lang="ru-RU" sz="2300" dirty="0" err="1" smtClean="0"/>
              <a:t>повинні</a:t>
            </a:r>
            <a:r>
              <a:rPr lang="ru-RU" sz="2300" dirty="0" smtClean="0"/>
              <a:t>   бути </a:t>
            </a:r>
            <a:r>
              <a:rPr lang="ru-RU" sz="2300" b="1" dirty="0" err="1" smtClean="0"/>
              <a:t>притаманні</a:t>
            </a:r>
            <a:r>
              <a:rPr lang="ru-RU" sz="2300" b="1" dirty="0" smtClean="0"/>
              <a:t>   </a:t>
            </a:r>
            <a:r>
              <a:rPr lang="ru-RU" sz="2300" b="1" dirty="0" err="1" smtClean="0"/>
              <a:t>самостійність</a:t>
            </a:r>
            <a:r>
              <a:rPr lang="ru-RU" sz="2300" b="1" dirty="0" smtClean="0"/>
              <a:t>,   </a:t>
            </a:r>
            <a:r>
              <a:rPr lang="ru-RU" sz="2300" b="1" dirty="0" err="1" smtClean="0"/>
              <a:t>рішучість</a:t>
            </a:r>
            <a:r>
              <a:rPr lang="ru-RU" sz="2300" b="1" dirty="0" smtClean="0"/>
              <a:t>, </a:t>
            </a:r>
            <a:r>
              <a:rPr lang="ru-RU" sz="2300" b="1" dirty="0" err="1" smtClean="0"/>
              <a:t>акуратність</a:t>
            </a:r>
            <a:r>
              <a:rPr lang="ru-RU" sz="2300" b="1" dirty="0" smtClean="0"/>
              <a:t> в </a:t>
            </a:r>
            <a:r>
              <a:rPr lang="ru-RU" sz="2300" b="1" dirty="0" err="1" smtClean="0"/>
              <a:t>роботі</a:t>
            </a:r>
            <a:r>
              <a:rPr lang="ru-RU" sz="2300" b="1" dirty="0" smtClean="0"/>
              <a:t> </a:t>
            </a:r>
            <a:r>
              <a:rPr lang="ru-RU" sz="2300" b="1" dirty="0" err="1" smtClean="0"/>
              <a:t>зібраність</a:t>
            </a:r>
            <a:r>
              <a:rPr lang="ru-RU" sz="2300" b="1" dirty="0" smtClean="0"/>
              <a:t>, </a:t>
            </a:r>
            <a:r>
              <a:rPr lang="ru-RU" sz="2300" b="1" dirty="0" err="1" smtClean="0"/>
              <a:t>наполегливість</a:t>
            </a:r>
            <a:r>
              <a:rPr lang="ru-RU" sz="2300" b="1" dirty="0" smtClean="0"/>
              <a:t>   у   </a:t>
            </a:r>
            <a:r>
              <a:rPr lang="ru-RU" sz="2300" b="1" dirty="0" err="1" smtClean="0"/>
              <a:t>подоланні</a:t>
            </a:r>
            <a:r>
              <a:rPr lang="ru-RU" sz="2300" b="1" dirty="0" smtClean="0"/>
              <a:t>   </a:t>
            </a:r>
            <a:r>
              <a:rPr lang="ru-RU" sz="2300" b="1" dirty="0" err="1" smtClean="0"/>
              <a:t>труднощів</a:t>
            </a:r>
            <a:r>
              <a:rPr lang="ru-RU" sz="2300" b="1" dirty="0" smtClean="0"/>
              <a:t>, </a:t>
            </a:r>
            <a:r>
              <a:rPr lang="ru-RU" sz="2300" b="1" dirty="0" err="1" smtClean="0"/>
              <a:t>відповідальність</a:t>
            </a:r>
            <a:r>
              <a:rPr lang="ru-RU" sz="2300" dirty="0" smtClean="0"/>
              <a:t>. </a:t>
            </a:r>
            <a:r>
              <a:rPr lang="ru-RU" sz="2400" dirty="0" smtClean="0"/>
              <a:t>     </a:t>
            </a:r>
            <a:endParaRPr lang="uk-UA" sz="2400" dirty="0" smtClean="0"/>
          </a:p>
          <a:p>
            <a:endParaRPr lang="ru-RU" sz="2400" dirty="0">
              <a:solidFill>
                <a:srgbClr val="333333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487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Електрогазозварник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628801"/>
            <a:ext cx="6984776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err="1" smtClean="0"/>
              <a:t>Електрогазозварник</a:t>
            </a:r>
            <a:r>
              <a:rPr lang="ru-RU" sz="2300" dirty="0" smtClean="0"/>
              <a:t> повинен </a:t>
            </a:r>
            <a:r>
              <a:rPr lang="ru-RU" sz="2300" dirty="0" err="1" smtClean="0"/>
              <a:t>мати</a:t>
            </a:r>
            <a:r>
              <a:rPr lang="ru-RU" sz="2300" dirty="0" smtClean="0"/>
              <a:t> </a:t>
            </a:r>
            <a:r>
              <a:rPr lang="ru-RU" sz="2300" dirty="0" err="1" smtClean="0"/>
              <a:t>хорошу</a:t>
            </a:r>
            <a:r>
              <a:rPr lang="ru-RU" sz="2300" dirty="0" smtClean="0"/>
              <a:t> </a:t>
            </a:r>
            <a:r>
              <a:rPr lang="ru-RU" sz="2300" dirty="0" err="1" smtClean="0"/>
              <a:t>підготовку</a:t>
            </a:r>
            <a:r>
              <a:rPr lang="ru-RU" sz="2300" dirty="0" smtClean="0"/>
              <a:t> у </a:t>
            </a:r>
            <a:r>
              <a:rPr lang="ru-RU" sz="2300" dirty="0" err="1" smtClean="0"/>
              <a:t>сфері</a:t>
            </a:r>
            <a:r>
              <a:rPr lang="ru-RU" sz="2300" dirty="0" smtClean="0"/>
              <a:t> </a:t>
            </a:r>
            <a:r>
              <a:rPr lang="ru-RU" sz="2300" b="1" dirty="0" err="1" smtClean="0">
                <a:solidFill>
                  <a:srgbClr val="FF0000"/>
                </a:solidFill>
              </a:rPr>
              <a:t>хімії</a:t>
            </a:r>
            <a:r>
              <a:rPr lang="ru-RU" sz="2300" b="1" dirty="0" smtClean="0">
                <a:solidFill>
                  <a:srgbClr val="FF0000"/>
                </a:solidFill>
              </a:rPr>
              <a:t> та </a:t>
            </a:r>
            <a:r>
              <a:rPr lang="ru-RU" sz="2300" b="1" dirty="0" err="1" smtClean="0">
                <a:solidFill>
                  <a:srgbClr val="FF0000"/>
                </a:solidFill>
              </a:rPr>
              <a:t>фізики</a:t>
            </a:r>
            <a:r>
              <a:rPr lang="ru-RU" sz="2300" b="1" dirty="0" smtClean="0">
                <a:solidFill>
                  <a:srgbClr val="FF0000"/>
                </a:solidFill>
              </a:rPr>
              <a:t> </a:t>
            </a:r>
            <a:r>
              <a:rPr lang="ru-RU" sz="2300" dirty="0" smtClean="0"/>
              <a:t>(</a:t>
            </a:r>
            <a:r>
              <a:rPr lang="ru-RU" sz="2300" dirty="0" err="1" smtClean="0"/>
              <a:t>розділи</a:t>
            </a:r>
            <a:r>
              <a:rPr lang="ru-RU" sz="2300" dirty="0" smtClean="0"/>
              <a:t> </a:t>
            </a:r>
            <a:r>
              <a:rPr lang="ru-RU" sz="2300" dirty="0" err="1" smtClean="0"/>
              <a:t>електрика</a:t>
            </a:r>
            <a:r>
              <a:rPr lang="ru-RU" sz="2300" dirty="0" smtClean="0"/>
              <a:t>, </a:t>
            </a:r>
            <a:r>
              <a:rPr lang="ru-RU" sz="2300" dirty="0" err="1" smtClean="0"/>
              <a:t>електротехніка</a:t>
            </a:r>
            <a:r>
              <a:rPr lang="ru-RU" sz="2300" dirty="0" smtClean="0"/>
              <a:t>), математики, </a:t>
            </a:r>
            <a:r>
              <a:rPr lang="ru-RU" sz="2300" dirty="0" err="1" smtClean="0"/>
              <a:t>металознавства</a:t>
            </a:r>
            <a:r>
              <a:rPr lang="ru-RU" sz="2300" dirty="0" smtClean="0"/>
              <a:t>. </a:t>
            </a:r>
            <a:r>
              <a:rPr lang="ru-RU" sz="2300" dirty="0" err="1" smtClean="0"/>
              <a:t>Він</a:t>
            </a:r>
            <a:r>
              <a:rPr lang="ru-RU" sz="2300" dirty="0" smtClean="0"/>
              <a:t> повинен знати: </a:t>
            </a:r>
            <a:r>
              <a:rPr lang="ru-RU" sz="2300" dirty="0" err="1" smtClean="0"/>
              <a:t>фізичні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хімічні</a:t>
            </a:r>
            <a:r>
              <a:rPr lang="ru-RU" sz="2300" dirty="0" smtClean="0"/>
              <a:t> </a:t>
            </a:r>
            <a:r>
              <a:rPr lang="ru-RU" sz="2300" dirty="0" err="1" smtClean="0"/>
              <a:t>властивості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чорних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кольорових</a:t>
            </a:r>
            <a:r>
              <a:rPr lang="ru-RU" sz="2300" dirty="0" smtClean="0"/>
              <a:t> </a:t>
            </a:r>
            <a:r>
              <a:rPr lang="ru-RU" sz="2300" dirty="0" err="1" smtClean="0"/>
              <a:t>металів</a:t>
            </a:r>
            <a:r>
              <a:rPr lang="ru-RU" sz="2300" dirty="0" smtClean="0"/>
              <a:t>, </a:t>
            </a:r>
            <a:r>
              <a:rPr lang="ru-RU" sz="2300" dirty="0" err="1" smtClean="0"/>
              <a:t>способи</a:t>
            </a:r>
            <a:r>
              <a:rPr lang="ru-RU" sz="2300" dirty="0" smtClean="0"/>
              <a:t> </a:t>
            </a:r>
            <a:r>
              <a:rPr lang="ru-RU" sz="2300" dirty="0" err="1" smtClean="0"/>
              <a:t>їх</a:t>
            </a:r>
            <a:r>
              <a:rPr lang="ru-RU" sz="2300" dirty="0" smtClean="0"/>
              <a:t> </a:t>
            </a:r>
            <a:r>
              <a:rPr lang="ru-RU" sz="2300" dirty="0" err="1" smtClean="0"/>
              <a:t>з'єднання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залежно</a:t>
            </a:r>
            <a:r>
              <a:rPr lang="ru-RU" sz="2300" dirty="0" smtClean="0"/>
              <a:t> </a:t>
            </a:r>
            <a:r>
              <a:rPr lang="ru-RU" sz="2300" dirty="0" err="1" smtClean="0"/>
              <a:t>від</a:t>
            </a:r>
            <a:r>
              <a:rPr lang="ru-RU" sz="2300" dirty="0" smtClean="0"/>
              <a:t> </a:t>
            </a:r>
            <a:r>
              <a:rPr lang="ru-RU" sz="2300" dirty="0" err="1" smtClean="0"/>
              <a:t>розмірів</a:t>
            </a:r>
            <a:r>
              <a:rPr lang="ru-RU" sz="2300" dirty="0" smtClean="0"/>
              <a:t> деталей; </a:t>
            </a:r>
            <a:r>
              <a:rPr lang="ru-RU" sz="2300" dirty="0" err="1" smtClean="0"/>
              <a:t>конструкцію</a:t>
            </a:r>
            <a:r>
              <a:rPr lang="ru-RU" sz="2300" dirty="0" smtClean="0"/>
              <a:t>, </a:t>
            </a:r>
            <a:r>
              <a:rPr lang="ru-RU" sz="2300" dirty="0" err="1" smtClean="0"/>
              <a:t>принципи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режими</a:t>
            </a:r>
            <a:r>
              <a:rPr lang="ru-RU" sz="2300" dirty="0" smtClean="0"/>
              <a:t> </a:t>
            </a:r>
            <a:r>
              <a:rPr lang="ru-RU" sz="2300" dirty="0" err="1" smtClean="0"/>
              <a:t>роботи</a:t>
            </a:r>
            <a:r>
              <a:rPr lang="ru-RU" sz="2300" dirty="0" smtClean="0"/>
              <a:t> </a:t>
            </a:r>
            <a:r>
              <a:rPr lang="ru-RU" sz="2300" dirty="0" err="1" smtClean="0"/>
              <a:t>зварювальних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апаратів</a:t>
            </a:r>
            <a:r>
              <a:rPr lang="ru-RU" sz="2300" dirty="0" smtClean="0"/>
              <a:t>; </a:t>
            </a:r>
            <a:r>
              <a:rPr lang="ru-RU" sz="2300" dirty="0" err="1" smtClean="0"/>
              <a:t>властивості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електродів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способи</a:t>
            </a:r>
            <a:r>
              <a:rPr lang="ru-RU" sz="2300" dirty="0" smtClean="0"/>
              <a:t> </a:t>
            </a:r>
            <a:r>
              <a:rPr lang="ru-RU" sz="2300" dirty="0" err="1" smtClean="0"/>
              <a:t>їхнього</a:t>
            </a:r>
            <a:r>
              <a:rPr lang="ru-RU" sz="2300" dirty="0" smtClean="0"/>
              <a:t> </a:t>
            </a:r>
            <a:r>
              <a:rPr lang="ru-RU" sz="2300" dirty="0" err="1" smtClean="0"/>
              <a:t>підбору</a:t>
            </a:r>
            <a:r>
              <a:rPr lang="ru-RU" sz="2300" dirty="0" smtClean="0"/>
              <a:t> для </a:t>
            </a:r>
            <a:r>
              <a:rPr lang="ru-RU" sz="2300" dirty="0" err="1" smtClean="0"/>
              <a:t>різних</a:t>
            </a:r>
            <a:r>
              <a:rPr lang="ru-RU" sz="2300" dirty="0" smtClean="0"/>
              <a:t> марок </a:t>
            </a:r>
            <a:r>
              <a:rPr lang="ru-RU" sz="2300" dirty="0" err="1" smtClean="0"/>
              <a:t>зварюваних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металів</a:t>
            </a:r>
            <a:r>
              <a:rPr lang="ru-RU" sz="2300" dirty="0" smtClean="0"/>
              <a:t>; правила </a:t>
            </a:r>
            <a:r>
              <a:rPr lang="ru-RU" sz="2300" dirty="0" err="1" smtClean="0"/>
              <a:t>підготовки</a:t>
            </a:r>
            <a:r>
              <a:rPr lang="ru-RU" sz="2300" dirty="0" smtClean="0"/>
              <a:t> деталей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вузлів</a:t>
            </a:r>
            <a:r>
              <a:rPr lang="ru-RU" sz="2300" dirty="0" smtClean="0"/>
              <a:t> для </a:t>
            </a:r>
            <a:r>
              <a:rPr lang="ru-RU" sz="2300" dirty="0" err="1" smtClean="0"/>
              <a:t>зварювання</a:t>
            </a:r>
            <a:r>
              <a:rPr lang="ru-RU" sz="2300" dirty="0" smtClean="0"/>
              <a:t>; причини </a:t>
            </a:r>
            <a:r>
              <a:rPr lang="ru-RU" sz="2300" dirty="0" err="1" smtClean="0"/>
              <a:t>виникнення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внутрішніх</a:t>
            </a:r>
            <a:r>
              <a:rPr lang="ru-RU" sz="2300" dirty="0" smtClean="0"/>
              <a:t> </a:t>
            </a:r>
            <a:r>
              <a:rPr lang="ru-RU" sz="2300" dirty="0" err="1" smtClean="0"/>
              <a:t>напруг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деформацій</a:t>
            </a:r>
            <a:r>
              <a:rPr lang="ru-RU" sz="2300" dirty="0" smtClean="0"/>
              <a:t> у </a:t>
            </a:r>
            <a:r>
              <a:rPr lang="ru-RU" sz="2300" dirty="0" err="1" smtClean="0"/>
              <a:t>зварюваних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виробах</a:t>
            </a:r>
            <a:r>
              <a:rPr lang="ru-RU" sz="2300" dirty="0" smtClean="0"/>
              <a:t>; </a:t>
            </a:r>
            <a:r>
              <a:rPr lang="ru-RU" sz="2300" dirty="0" err="1" smtClean="0"/>
              <a:t>технічні</a:t>
            </a:r>
            <a:r>
              <a:rPr lang="ru-RU" sz="2300" dirty="0" smtClean="0"/>
              <a:t> </a:t>
            </a:r>
            <a:r>
              <a:rPr lang="ru-RU" sz="2300" dirty="0" err="1" smtClean="0"/>
              <a:t>вимоги</a:t>
            </a:r>
            <a:r>
              <a:rPr lang="ru-RU" sz="2300" dirty="0" smtClean="0"/>
              <a:t> до </a:t>
            </a:r>
            <a:r>
              <a:rPr lang="ru-RU" sz="2300" dirty="0" err="1" smtClean="0"/>
              <a:t>якості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зварних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з'єднань</a:t>
            </a:r>
            <a:r>
              <a:rPr lang="ru-RU" sz="2300" dirty="0" smtClean="0"/>
              <a:t>, заходи </a:t>
            </a:r>
            <a:r>
              <a:rPr lang="ru-RU" sz="2300" dirty="0" err="1" smtClean="0"/>
              <a:t>запобігання</a:t>
            </a:r>
            <a:r>
              <a:rPr lang="ru-RU" sz="2300" dirty="0" smtClean="0"/>
              <a:t> браку </a:t>
            </a:r>
            <a:r>
              <a:rPr lang="ru-RU" sz="2300" dirty="0" err="1" smtClean="0"/>
              <a:t>і</a:t>
            </a:r>
            <a:r>
              <a:rPr lang="ru-RU" sz="2300" dirty="0" smtClean="0"/>
              <a:t> шляхи </a:t>
            </a:r>
            <a:r>
              <a:rPr lang="ru-RU" sz="2300" dirty="0" err="1" smtClean="0"/>
              <a:t>його</a:t>
            </a:r>
            <a:r>
              <a:rPr lang="ru-RU" sz="2300" dirty="0" smtClean="0"/>
              <a:t> </a:t>
            </a:r>
            <a:r>
              <a:rPr lang="ru-RU" sz="2300" dirty="0" err="1" smtClean="0"/>
              <a:t>усунення</a:t>
            </a:r>
            <a:r>
              <a:rPr lang="ru-RU" sz="2300" dirty="0" smtClean="0"/>
              <a:t>. </a:t>
            </a:r>
            <a:endParaRPr lang="ru-RU" sz="2300" dirty="0">
              <a:solidFill>
                <a:srgbClr val="333333"/>
              </a:solid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487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Пекрукар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772816"/>
            <a:ext cx="712879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Цей </a:t>
            </a:r>
            <a:r>
              <a:rPr lang="ru-RU" sz="2000" dirty="0" err="1" smtClean="0"/>
              <a:t>фахівець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стриже, </a:t>
            </a:r>
            <a:r>
              <a:rPr lang="ru-RU" sz="2000" dirty="0" err="1" smtClean="0"/>
              <a:t>фарбує</a:t>
            </a:r>
            <a:r>
              <a:rPr lang="ru-RU" sz="2000" dirty="0" smtClean="0"/>
              <a:t>, сушить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завиває</a:t>
            </a:r>
            <a:r>
              <a:rPr lang="ru-RU" sz="2000" dirty="0" smtClean="0"/>
              <a:t> </a:t>
            </a:r>
            <a:r>
              <a:rPr lang="ru-RU" sz="2000" dirty="0" err="1" smtClean="0"/>
              <a:t>волосся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майстерно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використовує</a:t>
            </a:r>
            <a:r>
              <a:rPr lang="ru-RU" sz="2000" dirty="0" smtClean="0"/>
              <a:t> машинку </a:t>
            </a:r>
            <a:r>
              <a:rPr lang="ru-RU" sz="2000" dirty="0" err="1" smtClean="0"/>
              <a:t>і</a:t>
            </a:r>
            <a:r>
              <a:rPr lang="ru-RU" sz="2000" dirty="0" smtClean="0"/>
              <a:t> фен, </a:t>
            </a:r>
            <a:r>
              <a:rPr lang="ru-RU" sz="2000" dirty="0" err="1" smtClean="0"/>
              <a:t>знає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фарб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біологічне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людину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працює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жінками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чоловіками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дітьми</a:t>
            </a:r>
            <a:r>
              <a:rPr lang="ru-RU" sz="2000" dirty="0" smtClean="0"/>
              <a:t>.  </a:t>
            </a:r>
            <a:r>
              <a:rPr lang="ru-RU" sz="2000" dirty="0" err="1" smtClean="0"/>
              <a:t>Робочий</a:t>
            </a:r>
            <a:r>
              <a:rPr lang="ru-RU" sz="2000" dirty="0" smtClean="0"/>
              <a:t> день у </a:t>
            </a:r>
            <a:r>
              <a:rPr lang="ru-RU" sz="2000" dirty="0" err="1" smtClean="0"/>
              <a:t>перукаря</a:t>
            </a:r>
            <a:r>
              <a:rPr lang="ru-RU" sz="2000" dirty="0" smtClean="0"/>
              <a:t> 8-12 годин. Але провести весь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час на ногах, та </a:t>
            </a:r>
            <a:r>
              <a:rPr lang="ru-RU" sz="2000" dirty="0" err="1" smtClean="0"/>
              <a:t>ще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у </a:t>
            </a:r>
            <a:r>
              <a:rPr lang="ru-RU" sz="2000" dirty="0" err="1" smtClean="0"/>
              <a:t>приміщенні</a:t>
            </a:r>
            <a:r>
              <a:rPr lang="ru-RU" sz="2000" dirty="0" smtClean="0"/>
              <a:t>, де </a:t>
            </a:r>
            <a:r>
              <a:rPr lang="ru-RU" sz="2000" dirty="0" err="1" smtClean="0"/>
              <a:t>працюють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фарбою</a:t>
            </a:r>
            <a:r>
              <a:rPr lang="ru-RU" sz="2000" dirty="0" smtClean="0"/>
              <a:t>, </a:t>
            </a:r>
            <a:r>
              <a:rPr lang="ru-RU" sz="2000" dirty="0" err="1" smtClean="0"/>
              <a:t>включеними</a:t>
            </a:r>
            <a:r>
              <a:rPr lang="ru-RU" sz="2000" dirty="0" smtClean="0"/>
              <a:t> фенами та </a:t>
            </a:r>
            <a:r>
              <a:rPr lang="ru-RU" sz="2000" dirty="0" err="1" smtClean="0"/>
              <a:t>ножицями</a:t>
            </a:r>
            <a:r>
              <a:rPr lang="ru-RU" sz="2000" dirty="0" smtClean="0"/>
              <a:t> в руках не кожному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силу.</a:t>
            </a:r>
          </a:p>
          <a:p>
            <a:r>
              <a:rPr lang="ru-RU" sz="2000" dirty="0" err="1" smtClean="0"/>
              <a:t>Найбільш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клієнти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медичних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центрів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відновленням</a:t>
            </a:r>
            <a:r>
              <a:rPr lang="ru-RU" sz="2000" dirty="0" smtClean="0"/>
              <a:t> хребта, </a:t>
            </a:r>
            <a:r>
              <a:rPr lang="ru-RU" sz="2000" dirty="0" err="1" smtClean="0"/>
              <a:t>лікуванням</a:t>
            </a:r>
            <a:r>
              <a:rPr lang="ru-RU" sz="2000" dirty="0" smtClean="0"/>
              <a:t> вен </a:t>
            </a:r>
            <a:r>
              <a:rPr lang="ru-RU" sz="2000" dirty="0" err="1" smtClean="0"/>
              <a:t>і</a:t>
            </a:r>
            <a:r>
              <a:rPr lang="ru-RU" sz="2000" dirty="0" smtClean="0"/>
              <a:t> артроза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перукарі</a:t>
            </a:r>
            <a:r>
              <a:rPr lang="ru-RU" sz="2000" dirty="0" smtClean="0"/>
              <a:t>. </a:t>
            </a:r>
            <a:r>
              <a:rPr lang="ru-RU" sz="2000" dirty="0" err="1" smtClean="0"/>
              <a:t>Варикоз</a:t>
            </a:r>
            <a:r>
              <a:rPr lang="ru-RU" sz="2000" dirty="0" smtClean="0"/>
              <a:t>, </a:t>
            </a:r>
            <a:r>
              <a:rPr lang="ru-RU" sz="2000" dirty="0" err="1" smtClean="0"/>
              <a:t>захворювання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дихальних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шляхів</a:t>
            </a:r>
            <a:r>
              <a:rPr lang="ru-RU" sz="2000" dirty="0" smtClean="0"/>
              <a:t>, </a:t>
            </a:r>
            <a:r>
              <a:rPr lang="ru-RU" sz="2000" dirty="0" err="1" smtClean="0"/>
              <a:t>ранній</a:t>
            </a:r>
            <a:r>
              <a:rPr lang="ru-RU" sz="2000" dirty="0" smtClean="0"/>
              <a:t> артрит -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професійні</a:t>
            </a:r>
            <a:r>
              <a:rPr lang="ru-RU" sz="2000" dirty="0" smtClean="0"/>
              <a:t> недуги. </a:t>
            </a:r>
            <a:r>
              <a:rPr lang="ru-RU" sz="2000" dirty="0" err="1" smtClean="0"/>
              <a:t>Звичайно</a:t>
            </a:r>
            <a:r>
              <a:rPr lang="ru-RU" sz="2000" dirty="0" smtClean="0"/>
              <a:t>,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них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уникнути</a:t>
            </a:r>
            <a:r>
              <a:rPr lang="ru-RU" sz="2000" dirty="0" smtClean="0"/>
              <a:t>, </a:t>
            </a:r>
            <a:r>
              <a:rPr lang="ru-RU" sz="2000" dirty="0" err="1" smtClean="0"/>
              <a:t>дотримуючись</a:t>
            </a:r>
            <a:r>
              <a:rPr lang="ru-RU" sz="2000" dirty="0" smtClean="0"/>
              <a:t> </a:t>
            </a:r>
            <a:r>
              <a:rPr lang="ru-RU" sz="2000" dirty="0" err="1" smtClean="0"/>
              <a:t>певних</a:t>
            </a:r>
            <a:r>
              <a:rPr lang="ru-RU" sz="2000" dirty="0" smtClean="0"/>
              <a:t> норм та </a:t>
            </a:r>
            <a:r>
              <a:rPr lang="ru-RU" sz="2000" dirty="0" err="1" smtClean="0"/>
              <a:t>гігієни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 фактор </a:t>
            </a:r>
            <a:r>
              <a:rPr lang="ru-RU" sz="2000" dirty="0" err="1" smtClean="0"/>
              <a:t>ризику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високий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124744"/>
          <a:ext cx="6096000" cy="4876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b="1" dirty="0" err="1" smtClean="0">
                          <a:solidFill>
                            <a:srgbClr val="FF8C12"/>
                          </a:solidFill>
                          <a:latin typeface="Tahoma"/>
                        </a:rPr>
                        <a:t>Перукар</a:t>
                      </a:r>
                      <a:endParaRPr lang="ru-RU" sz="3200" b="1" dirty="0">
                        <a:solidFill>
                          <a:srgbClr val="FF8C12"/>
                        </a:solidFill>
                        <a:latin typeface="Tahoma"/>
                      </a:endParaRPr>
                    </a:p>
                  </a:txBody>
                  <a:tcPr marL="142875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772816"/>
            <a:ext cx="71287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А </a:t>
            </a:r>
            <a:r>
              <a:rPr lang="ru-RU" sz="2400" dirty="0" err="1" smtClean="0"/>
              <a:t>ви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знаєте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перукаря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цікава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достатньо</a:t>
            </a:r>
            <a:r>
              <a:rPr lang="ru-RU" sz="2400" dirty="0" smtClean="0"/>
              <a:t> складна?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вас </a:t>
            </a:r>
            <a:r>
              <a:rPr lang="ru-RU" sz="2400" dirty="0" err="1" smtClean="0"/>
              <a:t>вийшов</a:t>
            </a:r>
            <a:r>
              <a:rPr lang="ru-RU" sz="2400" dirty="0" smtClean="0"/>
              <a:t> </a:t>
            </a:r>
            <a:r>
              <a:rPr lang="ru-RU" sz="2400" dirty="0" err="1" smtClean="0"/>
              <a:t>чудовий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перукар</a:t>
            </a:r>
            <a:r>
              <a:rPr lang="ru-RU" sz="2400" dirty="0" smtClean="0"/>
              <a:t>, </a:t>
            </a:r>
            <a:r>
              <a:rPr lang="ru-RU" sz="2400" dirty="0" err="1" smtClean="0"/>
              <a:t>потрібно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володіти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теоретичним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практичними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знаннями</a:t>
            </a:r>
            <a:r>
              <a:rPr lang="ru-RU" sz="2400" dirty="0" smtClean="0"/>
              <a:t> а головне – </a:t>
            </a:r>
            <a:r>
              <a:rPr lang="ru-RU" sz="2400" dirty="0" err="1" smtClean="0"/>
              <a:t>уміти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гармонійно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об'єднувати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пам'ятайте</a:t>
            </a:r>
            <a:r>
              <a:rPr lang="ru-RU" sz="2400" dirty="0" smtClean="0"/>
              <a:t> – </a:t>
            </a:r>
            <a:r>
              <a:rPr lang="ru-RU" sz="2400" dirty="0" err="1" smtClean="0"/>
              <a:t>успішний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перукар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собі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дозволити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допустити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помилку</a:t>
            </a:r>
            <a:r>
              <a:rPr lang="ru-RU" sz="2400" dirty="0" smtClean="0"/>
              <a:t> в </a:t>
            </a:r>
            <a:r>
              <a:rPr lang="ru-RU" sz="2400" dirty="0" err="1" smtClean="0"/>
              <a:t>роботі</a:t>
            </a:r>
            <a:r>
              <a:rPr lang="ru-RU" sz="2400" dirty="0" smtClean="0"/>
              <a:t>. Тим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,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налаштовані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успішну</a:t>
            </a:r>
            <a:r>
              <a:rPr lang="ru-RU" sz="2400" dirty="0" smtClean="0"/>
              <a:t> </a:t>
            </a:r>
            <a:r>
              <a:rPr lang="ru-RU" sz="2400" dirty="0" err="1" smtClean="0"/>
              <a:t>кар'єру</a:t>
            </a:r>
            <a:r>
              <a:rPr lang="ru-RU" sz="2400" dirty="0" smtClean="0"/>
              <a:t>. </a:t>
            </a:r>
            <a:r>
              <a:rPr lang="ru-RU" sz="2400" dirty="0" err="1" smtClean="0"/>
              <a:t>Адже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підвищують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кваліфікованих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фахівців</a:t>
            </a:r>
            <a:r>
              <a:rPr lang="ru-RU" sz="2400" dirty="0" smtClean="0"/>
              <a:t>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293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user14</cp:lastModifiedBy>
  <cp:revision>38</cp:revision>
  <dcterms:created xsi:type="dcterms:W3CDTF">2014-07-06T18:18:01Z</dcterms:created>
  <dcterms:modified xsi:type="dcterms:W3CDTF">2016-11-11T12:23:52Z</dcterms:modified>
</cp:coreProperties>
</file>