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56" r:id="rId2"/>
    <p:sldId id="288" r:id="rId3"/>
    <p:sldId id="289" r:id="rId4"/>
    <p:sldId id="290" r:id="rId5"/>
    <p:sldId id="310" r:id="rId6"/>
    <p:sldId id="294" r:id="rId7"/>
    <p:sldId id="296" r:id="rId8"/>
    <p:sldId id="298" r:id="rId9"/>
    <p:sldId id="299" r:id="rId10"/>
    <p:sldId id="31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48143F-39FA-42FC-AACF-6602B107D915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71C0B3-2611-49D4-BC58-313D54A8B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AEF1B-AA51-47C9-A211-20F41B9BFFC6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610F69-B2F7-41FC-8FFD-7BA0E69E32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4248B-2EF0-4A15-883A-95C96DFE1CD4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2726-CAB7-4586-9E9B-843FA6F8C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C2E94969-11F2-416D-8217-192FDD2BA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ADB56-027A-4804-B0B9-B56A8B9052AE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D5DFA-12E7-41B9-AFF6-222A6D90AB52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C6934C34-11C3-49BD-B4A6-027DF6914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F7CA8-0C67-4A2A-9B39-F617A3F9321B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C227E0-3F7A-40B6-99CB-114EAC8F06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B9195E2C-B037-443C-8272-05B7A9F2E864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60397-4680-468B-B167-0064197349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2E006-1010-42EA-BADB-06B4F2532565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F9495B3-70A9-4D6E-A35B-4113F4CC0B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A9D72F-ED4D-4B9E-80DE-C1E334E15667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5C62964-CB7D-479F-BD96-EC8AE4356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F4189E-121C-4420-84AE-4EA0C6775F9E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FFFC43-296F-4351-9DF1-90D28737B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C7F11D-5F05-4E97-8C6C-8CB9D66C8C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37F8B-CA4C-473B-A373-9909C5194009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C6C517ED-49AA-4A87-94DA-E0E23F44D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F12BE6F-4E34-46BE-BA32-A85ADE7EA5AC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3A93BD-6DD1-4C81-BAB2-E4E050EDC7E9}" type="datetimeFigureOut">
              <a:rPr lang="ru-RU" smtClean="0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049229-E9A2-4793-B62C-B58D337AF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Картинка 395 из 93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4619625" cy="27717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5" name="Picture 2" descr="Картинка 54 из 66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05881">
            <a:off x="5072063" y="928688"/>
            <a:ext cx="4071937" cy="264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8" descr="Картинка 21 из 780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14686"/>
            <a:ext cx="3786188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2" descr="Картинка 144 из 2759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000375"/>
            <a:ext cx="5076825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8" name="Рисунок 4" descr="MQP7OCALPPYX8CA0TZHQFCAXFA6QUCAZGUU7PCAUO6H6YCASLB2LQCAH1QDCFCAEM46W9CAIAS2YHCAPUU0AVCARE72QXCATGC6M8CA8NT24JCAB536UHCAKK9VRHCAOKXYAACAI5W6QECA3HH5E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8813" y="4714875"/>
            <a:ext cx="3071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428604"/>
            <a:ext cx="755932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i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ENGLISH-SPEAKING COUNTRIES</a:t>
            </a:r>
            <a:endParaRPr lang="ru-RU" sz="8800" b="1" i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5715000"/>
            <a:ext cx="28924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The Pentagon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987" name="Picture 2" descr="Картинка 1 из 118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071563"/>
            <a:ext cx="6143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Картинка 304 из 6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14313"/>
            <a:ext cx="5076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625" y="5929313"/>
            <a:ext cx="8286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Canada (because of the size of the area)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036" name="Picture 2" descr="Картинка 124 из 64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500188"/>
            <a:ext cx="50720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4929188"/>
            <a:ext cx="82867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Washington in honour of the first president and Columbia, after Columbus. The River Potomac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6083" name="Picture 2" descr="Картинка 3 из 563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00125"/>
            <a:ext cx="330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Картинка 57 из 563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1000125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143500"/>
            <a:ext cx="80724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Between English and Scotland to defend themselves from Celtic tribes from the north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8131" name="Picture 4" descr="Картинка 25 из 29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571625"/>
            <a:ext cx="47244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 descr="Картинка 15 из 29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8625"/>
            <a:ext cx="50942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5857875"/>
            <a:ext cx="2393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The Severn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0179" name="Picture 4" descr="http://images08.snimka.bg/000882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4000500"/>
            <a:ext cx="4167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Картинка 269 из 11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338138"/>
            <a:ext cx="543401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Картинка 6 из 11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857375"/>
            <a:ext cx="3786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715000"/>
            <a:ext cx="16192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Curling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2227" name="Picture 2" descr="Картинка 16 из 264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2571750"/>
            <a:ext cx="5429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http://www.ws-news.ru/images/image/history/curling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428625"/>
            <a:ext cx="3143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786438"/>
            <a:ext cx="4305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Sydney Opera House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4275" name="Picture 4" descr="Картинка 51 из 86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928688"/>
            <a:ext cx="68310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Картинка 77 из 5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1500188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" y="5357813"/>
            <a:ext cx="814387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If Ravens leave the Tower, the monarchy will fall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6324" name="Picture 6" descr="Картинка 106 из 5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786438"/>
            <a:ext cx="27352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Niagara Falls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8371" name="Picture 2" descr="Картинка 7 из 346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0413" y="714375"/>
            <a:ext cx="65976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5786438"/>
            <a:ext cx="66548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Harvard University      Cambridge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2467" name="Picture 2" descr="Картинка 3 из 136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8" y="1143000"/>
            <a:ext cx="5514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8" descr="Картинка 127 из 13627"/>
          <p:cNvPicPr>
            <a:picLocks noChangeAspect="1" noChangeArrowheads="1"/>
          </p:cNvPicPr>
          <p:nvPr/>
        </p:nvPicPr>
        <p:blipFill>
          <a:blip r:embed="rId3" cstate="email"/>
          <a:srcRect r="1785"/>
          <a:stretch>
            <a:fillRect/>
          </a:stretch>
        </p:blipFill>
        <p:spPr bwMode="auto">
          <a:xfrm>
            <a:off x="357188" y="1500188"/>
            <a:ext cx="3143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7 из 2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857250"/>
            <a:ext cx="67151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5857875"/>
            <a:ext cx="8286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London. The Great Plague. The Great Fire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 из 70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071563"/>
            <a:ext cx="66786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3" y="5572125"/>
            <a:ext cx="8429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Winnipeg in Canada, the 4</a:t>
            </a:r>
            <a:r>
              <a:rPr lang="en-US" sz="3200" b="1" baseline="30000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th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 city of Canada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8" name="Picture 2" descr="Картинка 24 из 152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285750"/>
            <a:ext cx="3143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3 из 70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24744"/>
            <a:ext cx="667861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24 из 152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3052" y="338931"/>
            <a:ext cx="3143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2 из 429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0050" y="142875"/>
            <a:ext cx="4933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Картинка 19 из 429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285875"/>
            <a:ext cx="53625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" y="5786438"/>
            <a:ext cx="8001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London, the City or the Square Mile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 из 14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762000"/>
            <a:ext cx="542925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38" y="5857875"/>
            <a:ext cx="1870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The Kiwi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Картинка 71 из 64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60648"/>
            <a:ext cx="4448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Картинка 10 из 64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60648"/>
            <a:ext cx="3444627" cy="28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212976"/>
            <a:ext cx="17859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Oxford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 descr="Картинка 8 из 640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3717032"/>
            <a:ext cx="3816424" cy="28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5589240"/>
            <a:ext cx="1733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Big Ben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46 из 101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785813"/>
            <a:ext cx="66468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5643563"/>
            <a:ext cx="7072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The Capitol, the seat of Congress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500" y="5786438"/>
            <a:ext cx="43576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47675" algn="l"/>
              </a:tabLs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The Statue of Liberty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891" name="Picture 2" descr="Картинка 6 из 16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071563"/>
            <a:ext cx="6000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5643563"/>
            <a:ext cx="20462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</a:rPr>
              <a:t>New-York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39" name="Picture 6" descr="Картинка 65 из 228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63" y="857250"/>
            <a:ext cx="39766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Картинка 171 из 228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857250"/>
            <a:ext cx="292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993</TotalTime>
  <Words>107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MSPUTNIK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English-speaking countries</dc:title>
  <dc:creator>Frolova</dc:creator>
  <cp:lastModifiedBy>user06</cp:lastModifiedBy>
  <cp:revision>98</cp:revision>
  <dcterms:created xsi:type="dcterms:W3CDTF">2011-01-02T21:10:14Z</dcterms:created>
  <dcterms:modified xsi:type="dcterms:W3CDTF">2016-12-27T10:03:01Z</dcterms:modified>
</cp:coreProperties>
</file>